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tags" Target="../tags/tag1.xml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jpe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71444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691467" y="2558016"/>
            <a:ext cx="2976218" cy="262358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uk-UA" sz="6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6796767" y="3701011"/>
            <a:ext cx="4554416" cy="274723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6762733" y="393094"/>
            <a:ext cx="4554416" cy="272881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183" y="0"/>
            <a:ext cx="840817" cy="7818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41" y="467342"/>
            <a:ext cx="2591367" cy="25913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196" y="3742885"/>
            <a:ext cx="3719395" cy="27895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209" y="439454"/>
            <a:ext cx="2591367" cy="25913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107" y="3741618"/>
            <a:ext cx="3444323" cy="25832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14" y="521748"/>
            <a:ext cx="2538228" cy="25382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018" y="3546970"/>
            <a:ext cx="4927555" cy="369566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34" y="585600"/>
            <a:ext cx="2473011" cy="247301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80" y="3543830"/>
            <a:ext cx="3124200" cy="31242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32" y="533140"/>
            <a:ext cx="2643729" cy="264372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93" y="3854246"/>
            <a:ext cx="3664074" cy="27480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804" y="500304"/>
            <a:ext cx="2596940" cy="2564384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4868551" y="439454"/>
            <a:ext cx="1686924" cy="203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990c65375fa9535e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31284" y="2205107"/>
            <a:ext cx="487363" cy="4873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3344551" y="467093"/>
            <a:ext cx="1405271" cy="19816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60" y="657361"/>
            <a:ext cx="1382291" cy="16671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8" r="24005"/>
          <a:stretch>
            <a:fillRect/>
          </a:stretch>
        </p:blipFill>
        <p:spPr>
          <a:xfrm>
            <a:off x="3602982" y="546094"/>
            <a:ext cx="1007138" cy="1865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47" y="3974965"/>
            <a:ext cx="2990653" cy="2373831"/>
          </a:xfrm>
          <a:prstGeom prst="rect">
            <a:avLst/>
          </a:prstGeom>
        </p:spPr>
      </p:pic>
      <p:pic>
        <p:nvPicPr>
          <p:cNvPr id="136" name="Picture 135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0805" y="3535045"/>
            <a:ext cx="34671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326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04635 7.40741E-7 C 0.06719 7.40741E-7 0.09284 0.10046 0.09284 0.18194 L 0.09284 0.36412 " pathEditMode="relative" rAng="0" ptsTypes="AAAA">
                                      <p:cBhvr>
                                        <p:cTn id="1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7 0.36227 L 0.0957 0.36227 C 0.07344 0.30324 0.04609 0.24977 0.02904 0.18565 C 0.01393 0.12917 0.00026 0.00532 0.00026 0.00532 L 0.00026 0.00532 " pathEditMode="relative" ptsTypes="AAAAA">
                                      <p:cBhvr>
                                        <p:cTn id="1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-0.03502 0.36042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9 0.36227 L -0.0379 0.36273 C -0.03711 0.35092 -0.03646 0.33935 -0.03516 0.32801 C -0.03386 0.31458 -0.03191 0.30139 -0.03008 0.28819 C -0.02904 0.27963 -0.02787 0.27106 -0.0267 0.2625 C -0.02579 0.25486 -0.02513 0.24722 -0.02396 0.23958 C -0.02006 0.21366 -0.02188 0.22755 -0.01836 0.19838 C -0.01797 0.19097 -0.01745 0.17986 -0.01732 0.17292 C -0.01641 0.13704 -0.01823 0.15162 -0.0155 0.13426 C -0.01472 0.10393 -0.0155 0.12477 -0.01394 0.09583 C -0.01303 0.08102 -0.01407 0.08866 -0.01224 0.07731 C -0.01185 0.06967 -0.01185 0.06412 -0.01055 0.05741 C -0.01016 0.05532 -0.00938 0.05347 -0.00886 0.05162 C -0.00795 0.03958 -0.00886 0.0493 -0.00717 0.03588 C -0.00678 0.03264 -0.00652 0.0294 -0.00599 0.02616 C -0.00547 0.02176 -0.00456 0.01782 -0.0043 0.01319 C -0.0043 0.00995 -0.0043 0.00648 -0.0043 0.00347 L -0.0043 0.0037 " pathEditMode="relative" rAng="0" ptsTypes="AAAAAAAAAAAAAAAAAA">
                                      <p:cBhvr>
                                        <p:cTn id="1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-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10</cp:revision>
  <dcterms:created xsi:type="dcterms:W3CDTF">2024-04-24T21:40:00Z</dcterms:created>
  <dcterms:modified xsi:type="dcterms:W3CDTF">2024-11-09T09:01:30Z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D67991550A4E469EB1FC45727A235789_12</vt:lpwstr>
  </property>
  <property fmtid="{D5CDD505-2E9C-101B-9397-08002B2CF9AE}" pid="3" name="KSOProductBuildVer">
    <vt:lpwstr>1033-12.2.0.17119</vt:lpwstr>
  </property>
</Properties>
</file>