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772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microsoft.com/office/2007/relationships/media" Target="../media/media4.mp3"/><Relationship Id="rId8" Type="http://schemas.openxmlformats.org/officeDocument/2006/relationships/audio" Target="../media/media4.mp3"/><Relationship Id="rId9" Type="http://schemas.microsoft.com/office/2007/relationships/media" Target="../media/media5.mp3"/><Relationship Id="rId10" Type="http://schemas.openxmlformats.org/officeDocument/2006/relationships/audio" Target="../media/media5.mp3"/><Relationship Id="rId11" Type="http://schemas.microsoft.com/office/2007/relationships/media" Target="../media/media6.mp3"/><Relationship Id="rId12" Type="http://schemas.openxmlformats.org/officeDocument/2006/relationships/audio" Target="../media/media6.mp3"/><Relationship Id="rId13" Type="http://schemas.microsoft.com/office/2007/relationships/media" Target="../media/media7.mp3"/><Relationship Id="rId14" Type="http://schemas.openxmlformats.org/officeDocument/2006/relationships/audio" Target="../media/media7.mp3"/><Relationship Id="rId15" Type="http://schemas.microsoft.com/office/2007/relationships/media" Target="../media/media8.mp3"/><Relationship Id="rId16" Type="http://schemas.openxmlformats.org/officeDocument/2006/relationships/audio" Target="../media/media8.mp3"/><Relationship Id="rId17" Type="http://schemas.openxmlformats.org/officeDocument/2006/relationships/tags" Target="../tags/tag1.xml"/><Relationship Id="rId18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20" Type="http://schemas.openxmlformats.org/officeDocument/2006/relationships/image" Target="../media/image2.png"/><Relationship Id="rId21" Type="http://schemas.openxmlformats.org/officeDocument/2006/relationships/image" Target="../media/image3.png"/><Relationship Id="rId22" Type="http://schemas.openxmlformats.org/officeDocument/2006/relationships/image" Target="../media/image4.png"/><Relationship Id="rId23" Type="http://schemas.openxmlformats.org/officeDocument/2006/relationships/image" Target="../media/image5.png"/><Relationship Id="rId24" Type="http://schemas.openxmlformats.org/officeDocument/2006/relationships/image" Target="../media/image6.png"/><Relationship Id="rId25" Type="http://schemas.openxmlformats.org/officeDocument/2006/relationships/image" Target="../media/image7.png"/><Relationship Id="rId26" Type="http://schemas.openxmlformats.org/officeDocument/2006/relationships/image" Target="../media/image8.png"/><Relationship Id="rId27" Type="http://schemas.openxmlformats.org/officeDocument/2006/relationships/image" Target="../media/image9.png"/><Relationship Id="rId28" Type="http://schemas.openxmlformats.org/officeDocument/2006/relationships/image" Target="../media/image10.png"/><Relationship Id="rId29" Type="http://schemas.openxmlformats.org/officeDocument/2006/relationships/image" Target="../media/image11.png"/><Relationship Id="rId30" Type="http://schemas.openxmlformats.org/officeDocument/2006/relationships/image" Target="../media/image12.png"/><Relationship Id="rId31" Type="http://schemas.openxmlformats.org/officeDocument/2006/relationships/image" Target="../media/image13.png"/><Relationship Id="rId32" Type="http://schemas.openxmlformats.org/officeDocument/2006/relationships/image" Target="../media/image14.png"/><Relationship Id="rId33" Type="http://schemas.openxmlformats.org/officeDocument/2006/relationships/image" Target="../media/image15.png"/><Relationship Id="rId3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1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936105" y="4181475"/>
            <a:ext cx="250507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5D50D1-1661-4F44-990F-668172AFBE34}"/>
</file>

<file path=customXml/itemProps2.xml><?xml version="1.0" encoding="utf-8"?>
<ds:datastoreItem xmlns:ds="http://schemas.openxmlformats.org/officeDocument/2006/customXml" ds:itemID="{497A7803-80AA-4233-AEF0-22E7096E15C3}"/>
</file>

<file path=customXml/itemProps3.xml><?xml version="1.0" encoding="utf-8"?>
<ds:datastoreItem xmlns:ds="http://schemas.openxmlformats.org/officeDocument/2006/customXml" ds:itemID="{3B0B9B69-2223-4491-AC35-12A92FE03E0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15</cp:revision>
  <dcterms:created xsi:type="dcterms:W3CDTF">2024-04-13T10:22:00Z</dcterms:created>
  <dcterms:modified xsi:type="dcterms:W3CDTF">2024-11-01T11:44:49Z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  <property fmtid="{D5CDD505-2E9C-101B-9397-08002B2CF9AE}" pid="4" name="ContentTypeId">
    <vt:lpwstr>0x010100F36324872565BB459892B1B9D623CC6C</vt:lpwstr>
  </property>
</Properties>
</file>