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29527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A030EB-194D-478B-A32A-19F3E9709B38}"/>
</file>

<file path=customXml/itemProps2.xml><?xml version="1.0" encoding="utf-8"?>
<ds:datastoreItem xmlns:ds="http://schemas.openxmlformats.org/officeDocument/2006/customXml" ds:itemID="{8207D060-48A0-4B61-ACE8-48D23E27F1BB}"/>
</file>

<file path=customXml/itemProps3.xml><?xml version="1.0" encoding="utf-8"?>
<ds:datastoreItem xmlns:ds="http://schemas.openxmlformats.org/officeDocument/2006/customXml" ds:itemID="{F482ADDF-A74A-4449-9DBF-B0479BF3D805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