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 b="768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93AD78-0300-6D2A-1615-BCB7D7EDDA4C}"/>
              </a:ext>
            </a:extLst>
          </p:cNvPr>
          <p:cNvSpPr/>
          <p:nvPr/>
        </p:nvSpPr>
        <p:spPr>
          <a:xfrm>
            <a:off x="435347" y="406400"/>
            <a:ext cx="8157110" cy="541020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C5DA0B-2B33-5094-ADA7-AFFE001FD0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138961" y="1580677"/>
            <a:ext cx="1443722" cy="129934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6DFD236-4E1C-642B-1D99-54B8F71801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424" y="2948831"/>
            <a:ext cx="1454961" cy="14549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26169E1-C203-0856-B19E-B06348876C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2498" y="4177657"/>
            <a:ext cx="1428773" cy="142877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3BCE1EE-3D1D-BE7F-A6A3-BFCD763091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3897" y="2784116"/>
            <a:ext cx="1639921" cy="163992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CDB4E7D-62FF-24B6-7D93-4C360F82F4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4861" y="3854596"/>
            <a:ext cx="1428772" cy="142877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2E1CD80-1439-ED84-EA2F-05AB4D1E6A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0735" y="4111170"/>
            <a:ext cx="1495260" cy="149526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9FB171F-0D3E-148F-087D-DB23854DF8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7973" y="4072691"/>
            <a:ext cx="1544782" cy="154478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3BEECC9-DCBB-A4E7-3B9A-DAEBA19805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3578" y="4149061"/>
            <a:ext cx="1428772" cy="142877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904934B-5EF1-A429-0623-38F69000DC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667" y="1231805"/>
            <a:ext cx="1790645" cy="1790645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23B50C7-D69A-5E4A-3B4B-F5E58A2D839F}"/>
              </a:ext>
            </a:extLst>
          </p:cNvPr>
          <p:cNvGrpSpPr/>
          <p:nvPr/>
        </p:nvGrpSpPr>
        <p:grpSpPr>
          <a:xfrm>
            <a:off x="3750750" y="566975"/>
            <a:ext cx="1609489" cy="1557504"/>
            <a:chOff x="3750750" y="566975"/>
            <a:chExt cx="1609489" cy="1557504"/>
          </a:xfrm>
          <a:effectLst>
            <a:glow rad="114300">
              <a:schemeClr val="bg1"/>
            </a:glow>
          </a:effectLst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CF8E25B8-9486-F7F2-E7C1-9D9788CDC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50750" y="566975"/>
              <a:ext cx="1138272" cy="1138272"/>
            </a:xfrm>
            <a:prstGeom prst="rect">
              <a:avLst/>
            </a:prstGeom>
          </p:spPr>
        </p:pic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C294E74E-4844-CE21-A4F7-E60F6B207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21967" y="986207"/>
              <a:ext cx="1138272" cy="1138272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283F664-18EA-01D6-28AA-1CCF1BBF05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9788" y="1433440"/>
            <a:ext cx="1443722" cy="144372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16E096B-B116-5CC2-295D-47FB35D907D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9963" y="3928085"/>
            <a:ext cx="1450905" cy="145090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3829002-1722-EC7B-1188-E44189EBEF2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526" y="4211537"/>
            <a:ext cx="1509485" cy="113211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C732BB1-C306-7214-F959-12835154805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926" y="2700394"/>
            <a:ext cx="1762674" cy="181867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9CE9BA2-BB6F-BB8D-C7A9-C94463FF77B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4595" y="4269079"/>
            <a:ext cx="1561968" cy="156196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7723119-36DD-DF5F-3020-D09DEC18DA5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4298" y="2803667"/>
            <a:ext cx="1277982" cy="127798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8E4C02E-16CB-CA67-8EB4-5B210BB937C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2881" y="4445194"/>
            <a:ext cx="1450905" cy="145090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1CCAB6E-B7A6-9FEE-8EB6-2BD6B371DDF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6253" y="4381127"/>
            <a:ext cx="1203929" cy="120392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7D6AFBE-4A6E-E2D1-C703-0D16D86DA00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379" y="1487621"/>
            <a:ext cx="1494476" cy="1494476"/>
          </a:xfrm>
          <a:prstGeom prst="rect">
            <a:avLst/>
          </a:prstGeom>
        </p:spPr>
      </p:pic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25779582-E6F1-66E2-2EC8-1B345E08A55F}"/>
              </a:ext>
            </a:extLst>
          </p:cNvPr>
          <p:cNvCxnSpPr>
            <a:cxnSpLocks/>
          </p:cNvCxnSpPr>
          <p:nvPr/>
        </p:nvCxnSpPr>
        <p:spPr>
          <a:xfrm flipV="1">
            <a:off x="1872772" y="1722890"/>
            <a:ext cx="1995412" cy="564802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40DAC699-82D1-D4E0-D72A-3245DE67D4F5}"/>
              </a:ext>
            </a:extLst>
          </p:cNvPr>
          <p:cNvCxnSpPr>
            <a:cxnSpLocks/>
          </p:cNvCxnSpPr>
          <p:nvPr/>
        </p:nvCxnSpPr>
        <p:spPr>
          <a:xfrm flipV="1">
            <a:off x="1834131" y="2106387"/>
            <a:ext cx="2165985" cy="1377150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9E2F784E-D158-BE35-1D85-3586E9A2F5B8}"/>
              </a:ext>
            </a:extLst>
          </p:cNvPr>
          <p:cNvCxnSpPr>
            <a:cxnSpLocks/>
          </p:cNvCxnSpPr>
          <p:nvPr/>
        </p:nvCxnSpPr>
        <p:spPr>
          <a:xfrm flipV="1">
            <a:off x="2398567" y="2038127"/>
            <a:ext cx="1669892" cy="2146745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A7DFCCFF-2642-80B0-D2FF-5028DDD1D5D6}"/>
              </a:ext>
            </a:extLst>
          </p:cNvPr>
          <p:cNvCxnSpPr>
            <a:cxnSpLocks/>
          </p:cNvCxnSpPr>
          <p:nvPr/>
        </p:nvCxnSpPr>
        <p:spPr>
          <a:xfrm flipV="1">
            <a:off x="3617162" y="2114543"/>
            <a:ext cx="474606" cy="2278168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CB281599-206B-0D14-FA29-D99A9A485F59}"/>
              </a:ext>
            </a:extLst>
          </p:cNvPr>
          <p:cNvCxnSpPr>
            <a:cxnSpLocks/>
            <a:endCxn id="2" idx="2"/>
          </p:cNvCxnSpPr>
          <p:nvPr/>
        </p:nvCxnSpPr>
        <p:spPr>
          <a:xfrm flipV="1">
            <a:off x="4680027" y="2124479"/>
            <a:ext cx="111076" cy="2241216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id="{8A4967D1-211D-B260-8D2B-756E8C891718}"/>
              </a:ext>
            </a:extLst>
          </p:cNvPr>
          <p:cNvCxnSpPr>
            <a:cxnSpLocks/>
          </p:cNvCxnSpPr>
          <p:nvPr/>
        </p:nvCxnSpPr>
        <p:spPr>
          <a:xfrm flipH="1" flipV="1">
            <a:off x="5034366" y="2230351"/>
            <a:ext cx="400859" cy="2177504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30F4C819-6F8D-C857-70B1-E28E2B5DE94B}"/>
              </a:ext>
            </a:extLst>
          </p:cNvPr>
          <p:cNvCxnSpPr>
            <a:cxnSpLocks/>
          </p:cNvCxnSpPr>
          <p:nvPr/>
        </p:nvCxnSpPr>
        <p:spPr>
          <a:xfrm flipH="1" flipV="1">
            <a:off x="5234091" y="2230351"/>
            <a:ext cx="1511973" cy="206249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>
            <a:extLst>
              <a:ext uri="{FF2B5EF4-FFF2-40B4-BE49-F238E27FC236}">
                <a16:creationId xmlns:a16="http://schemas.microsoft.com/office/drawing/2014/main" id="{63AEB59C-1D44-A8A3-E6EE-CB1AD81192E5}"/>
              </a:ext>
            </a:extLst>
          </p:cNvPr>
          <p:cNvCxnSpPr>
            <a:cxnSpLocks/>
          </p:cNvCxnSpPr>
          <p:nvPr/>
        </p:nvCxnSpPr>
        <p:spPr>
          <a:xfrm flipH="1" flipV="1">
            <a:off x="5370456" y="2114543"/>
            <a:ext cx="1979020" cy="156701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>
            <a:extLst>
              <a:ext uri="{FF2B5EF4-FFF2-40B4-BE49-F238E27FC236}">
                <a16:creationId xmlns:a16="http://schemas.microsoft.com/office/drawing/2014/main" id="{BF98B588-10FD-7200-A5B1-9DBD507A0000}"/>
              </a:ext>
            </a:extLst>
          </p:cNvPr>
          <p:cNvCxnSpPr>
            <a:cxnSpLocks/>
          </p:cNvCxnSpPr>
          <p:nvPr/>
        </p:nvCxnSpPr>
        <p:spPr>
          <a:xfrm flipH="1" flipV="1">
            <a:off x="5425303" y="1861329"/>
            <a:ext cx="1804578" cy="337559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id="{B10F6E29-208F-A728-268D-BF51EDF3DBAB}"/>
              </a:ext>
            </a:extLst>
          </p:cNvPr>
          <p:cNvCxnSpPr>
            <a:cxnSpLocks/>
          </p:cNvCxnSpPr>
          <p:nvPr/>
        </p:nvCxnSpPr>
        <p:spPr>
          <a:xfrm flipH="1" flipV="1">
            <a:off x="5453786" y="1875776"/>
            <a:ext cx="1748183" cy="315889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83688" y="761051"/>
            <a:ext cx="4453105" cy="4263288"/>
          </a:xfrm>
          <a:prstGeom prst="rect">
            <a:avLst/>
          </a:prstGeom>
        </p:spPr>
      </p:pic>
      <p:pic>
        <p:nvPicPr>
          <p:cNvPr id="208" name="Picture 207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14593" y="3429000"/>
            <a:ext cx="288607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2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2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7716367-7A64-4589-973C-4B5488F258D3}"/>
</file>

<file path=customXml/itemProps2.xml><?xml version="1.0" encoding="utf-8"?>
<ds:datastoreItem xmlns:ds="http://schemas.openxmlformats.org/officeDocument/2006/customXml" ds:itemID="{F2A61FC2-732D-4F90-B278-32D5517EEC38}"/>
</file>

<file path=customXml/itemProps3.xml><?xml version="1.0" encoding="utf-8"?>
<ds:datastoreItem xmlns:ds="http://schemas.openxmlformats.org/officeDocument/2006/customXml" ds:itemID="{548D13A1-C571-49CA-A119-E7E3CA0BEA0A}"/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2025-02-12T13:08:44Z</dcterms:created>
  <dcterms:modified xsi:type="dcterms:W3CDTF">2025-03-01T11:16:27Z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