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7908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187F-4379-4028-93C0-601822D65565}"/>
</file>

<file path=customXml/itemProps2.xml><?xml version="1.0" encoding="utf-8"?>
<ds:datastoreItem xmlns:ds="http://schemas.openxmlformats.org/officeDocument/2006/customXml" ds:itemID="{8352F1BB-0B70-49C3-A38D-05526269E56D}"/>
</file>

<file path=customXml/itemProps3.xml><?xml version="1.0" encoding="utf-8"?>
<ds:datastoreItem xmlns:ds="http://schemas.openxmlformats.org/officeDocument/2006/customXml" ds:itemID="{5089DEDB-91A0-4DC6-A414-685936721DC7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