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E707A-3D63-4E19-8DA2-EBEDEBC1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07"/>
            <a:ext cx="12192000" cy="69401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CC8DD15-3312-CDC2-71F0-4B54ADFC45C2}"/>
              </a:ext>
            </a:extLst>
          </p:cNvPr>
          <p:cNvSpPr/>
          <p:nvPr/>
        </p:nvSpPr>
        <p:spPr>
          <a:xfrm>
            <a:off x="4014811" y="1677941"/>
            <a:ext cx="3877029" cy="3785611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EF8B80-318D-2DB7-4603-2DC7C84BE88B}"/>
              </a:ext>
            </a:extLst>
          </p:cNvPr>
          <p:cNvSpPr/>
          <p:nvPr/>
        </p:nvSpPr>
        <p:spPr>
          <a:xfrm>
            <a:off x="8070350" y="1595120"/>
            <a:ext cx="3877029" cy="3868432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13D90-6D15-F24E-326A-F98F73D6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00" t="-919" r="-9075" b="400"/>
          <a:stretch/>
        </p:blipFill>
        <p:spPr>
          <a:xfrm flipH="1">
            <a:off x="8602715" y="2446930"/>
            <a:ext cx="2711611" cy="2421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59523-5C66-D77E-979D-E7C9DEA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" r="676"/>
          <a:stretch/>
        </p:blipFill>
        <p:spPr>
          <a:xfrm>
            <a:off x="4453907" y="2166743"/>
            <a:ext cx="2750851" cy="27885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A217AA-9AFE-5DB7-0EB2-FAA331E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483634" y="2225478"/>
            <a:ext cx="2671068" cy="2671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648F4E-D6BF-A843-3780-908C2D02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936884" y="2487247"/>
            <a:ext cx="196511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8AA1060-EB4E-FA3B-AF3B-6FA581E5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7123" t="24918" r="11018" b="10091"/>
          <a:stretch/>
        </p:blipFill>
        <p:spPr bwMode="auto">
          <a:xfrm>
            <a:off x="4704091" y="2656374"/>
            <a:ext cx="247516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318B64-8002-B82E-6E9A-79B430F6F727}"/>
              </a:ext>
            </a:extLst>
          </p:cNvPr>
          <p:cNvPicPr/>
          <p:nvPr/>
        </p:nvPicPr>
        <p:blipFill>
          <a:blip r:embed="rId9"/>
          <a:srcRect/>
          <a:stretch/>
        </p:blipFill>
        <p:spPr bwMode="auto">
          <a:xfrm>
            <a:off x="8850586" y="2385701"/>
            <a:ext cx="2168209" cy="2168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9A5ED8-882A-47DB-B899-2C9FBD8643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103" b="-1005"/>
          <a:stretch/>
        </p:blipFill>
        <p:spPr>
          <a:xfrm>
            <a:off x="4667391" y="2423996"/>
            <a:ext cx="2535357" cy="258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A1AEE0E-B980-4795-9AB8-7DD3B6B5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955678" y="2301922"/>
            <a:ext cx="2437102" cy="24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C5CAD7-9023-1DAA-7001-1734E8CC7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898632" y="2238963"/>
            <a:ext cx="2663565" cy="2663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09BA6-0D5B-9A21-D283-DFE733C40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825" b="825"/>
          <a:stretch/>
        </p:blipFill>
        <p:spPr>
          <a:xfrm>
            <a:off x="4765693" y="2415173"/>
            <a:ext cx="2348894" cy="2310131"/>
          </a:xfrm>
          <a:prstGeom prst="rect">
            <a:avLst/>
          </a:prstGeom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D69A792-AFA1-42C3-84F1-30F344CB78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7518" y="-137149"/>
            <a:ext cx="4201728" cy="4046109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456" y="2794321"/>
            <a:ext cx="27146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8</cp:revision>
  <dcterms:modified xsi:type="dcterms:W3CDTF">2024-11-16T13:45:55Z</dcterms:modified>
</cp:coreProperties>
</file>