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93678" y="2168385"/>
            <a:ext cx="2829984" cy="3078747"/>
            <a:chOff x="6267058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058" y="2297169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7414" y="2677586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02" y="2110722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5" y="2043268"/>
            <a:ext cx="3159331" cy="315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79" y="227314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44" y="2298596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56" y="609185"/>
            <a:ext cx="4694122" cy="4694122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26" y="1614974"/>
            <a:ext cx="33432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0E4A28-14FE-482C-A644-79016A072FA5}"/>
</file>

<file path=customXml/itemProps2.xml><?xml version="1.0" encoding="utf-8"?>
<ds:datastoreItem xmlns:ds="http://schemas.openxmlformats.org/officeDocument/2006/customXml" ds:itemID="{45626B91-AF92-42AB-BBBC-A56015051E78}"/>
</file>

<file path=customXml/itemProps3.xml><?xml version="1.0" encoding="utf-8"?>
<ds:datastoreItem xmlns:ds="http://schemas.openxmlformats.org/officeDocument/2006/customXml" ds:itemID="{EDBAF474-8FEF-4CE4-AE8F-5BE92703760A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2025-04-16T14:00:17Z</dcterms:created>
  <dcterms:modified xsi:type="dcterms:W3CDTF">2025-04-18T13:41:09Z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