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481187" y="613427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ВИШНІ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01127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689456" y="465879"/>
                <a:ext cx="2281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ВИШЕНЬ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319832" y="613427"/>
              <a:ext cx="2340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ВІКНА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566715" y="3859539"/>
              <a:ext cx="2113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ВЕЖІ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389199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838719" y="467004"/>
                <a:ext cx="200086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ВІКОН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587328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249559" y="613427"/>
                <a:ext cx="30396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ВЕЖ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05332" y="380300"/>
            <a:ext cx="3333826" cy="3175362"/>
            <a:chOff x="4125926" y="409864"/>
            <a:chExt cx="3333826" cy="317536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314475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ПЕНЬКИ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26" y="1001665"/>
              <a:ext cx="2147101" cy="2147101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CF2AAB-AF7C-0D41-BB92-7392CE0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86" y="1328060"/>
              <a:ext cx="2257166" cy="225716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64580" y="400855"/>
            <a:ext cx="3279002" cy="2955303"/>
            <a:chOff x="7865168" y="418048"/>
            <a:chExt cx="3279002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65168" y="418048"/>
              <a:ext cx="3279002" cy="2955303"/>
              <a:chOff x="4157381" y="401129"/>
              <a:chExt cx="3279002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304059" y="613427"/>
                <a:ext cx="2930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uk-UA" sz="4000" dirty="0"/>
                  <a:t>ЦЕ ЧОБОТИ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0686" y="3582063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612633" y="613427"/>
                <a:ext cx="2313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ТУФЛІ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57381" y="385921"/>
            <a:ext cx="3279002" cy="2985622"/>
            <a:chOff x="92987" y="-2984062"/>
            <a:chExt cx="3279002" cy="298562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680230" y="473589"/>
                <a:ext cx="22333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ПЕНЬКІВ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935" y="-1772940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8355" y="389362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811609" y="404229"/>
                <a:ext cx="20008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ЧОБІТ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27" y="-1912152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6389" y="3575563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754872" y="471192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993" y="-1891327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0686" y="3474285"/>
            <a:ext cx="3279002" cy="3074589"/>
            <a:chOff x="6014166" y="3488620"/>
            <a:chExt cx="3279002" cy="307458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488620"/>
              <a:ext cx="3279002" cy="3074589"/>
              <a:chOff x="4157381" y="281843"/>
              <a:chExt cx="3279002" cy="3074589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55783" y="281843"/>
                <a:ext cx="30861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</a:t>
                </a:r>
              </a:p>
              <a:p>
                <a:pPr algn="ctr"/>
                <a:r>
                  <a:rPr lang="ru-RU" sz="4000" dirty="0"/>
                  <a:t>ШКАРПЕТКИ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8" y="4684107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650" y="4763214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0724" y="397933"/>
            <a:ext cx="3279002" cy="2973610"/>
            <a:chOff x="7864204" y="412268"/>
            <a:chExt cx="3279002" cy="297361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12268"/>
              <a:ext cx="3279002" cy="2955303"/>
              <a:chOff x="4157381" y="401129"/>
              <a:chExt cx="3279002" cy="2955303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497575" y="577427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ОЛІВЦІ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53859" y="359009"/>
            <a:ext cx="3279002" cy="2955303"/>
            <a:chOff x="4170411" y="403534"/>
            <a:chExt cx="3279002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70411" y="403534"/>
              <a:ext cx="3279002" cy="2955303"/>
              <a:chOff x="4157381" y="401129"/>
              <a:chExt cx="3279002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432295" y="613427"/>
                <a:ext cx="26741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ЯБЛУНІ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41228" y="3432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722278" y="469017"/>
                <a:ext cx="20938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ЯБЛУНЬ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61" y="-18506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865168" y="398805"/>
            <a:ext cx="3279002" cy="2955303"/>
            <a:chOff x="92987" y="-2984062"/>
            <a:chExt cx="3279002" cy="2955303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761000" y="401626"/>
                <a:ext cx="21483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ОЛІВЦІВ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026" y="-1855450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6007388" y="3541240"/>
            <a:ext cx="3279002" cy="2998784"/>
            <a:chOff x="92987" y="-3027543"/>
            <a:chExt cx="3279002" cy="2998784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92987" y="-3027543"/>
              <a:ext cx="3279002" cy="2998784"/>
              <a:chOff x="4157381" y="357648"/>
              <a:chExt cx="3279002" cy="2998784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247419" y="357648"/>
                <a:ext cx="309892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ШКАРПЕТОК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14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31896" y="346292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</a:t>
                </a:r>
              </a:p>
              <a:p>
                <a:pPr algn="ctr"/>
                <a:r>
                  <a:rPr lang="ru-RU" sz="4000" dirty="0"/>
                  <a:t>АПЕЛЬСИНИ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3668" y="400836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734697" y="746743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ПІР'Я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4258" y="3590426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202502" y="746743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РУШНИЦІ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21578" y="343293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302724" y="407953"/>
                <a:ext cx="29883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НЕМАЄ</a:t>
                </a:r>
              </a:p>
              <a:p>
                <a:pPr algn="ctr"/>
                <a:r>
                  <a:rPr lang="ru-RU" sz="3600" dirty="0"/>
                  <a:t>АПЕЛЬСИНІВ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53805" y="384942"/>
            <a:ext cx="3285406" cy="2955303"/>
            <a:chOff x="86583" y="-2984062"/>
            <a:chExt cx="3285406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86583" y="-2984062"/>
              <a:ext cx="3285406" cy="2955303"/>
              <a:chOff x="4150977" y="401129"/>
              <a:chExt cx="3285406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150977" y="613427"/>
                <a:ext cx="32367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ПІР’Я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75889"/>
            <a:ext cx="3279002" cy="2984688"/>
            <a:chOff x="92987" y="-2984062"/>
            <a:chExt cx="3279002" cy="2984688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617243" y="522589"/>
                <a:ext cx="26308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РУШНИЦЬ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673" y="-1773874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079" y="130962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1813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92D5F-86FA-48E8-8EFD-0187A7165D33}"/>
</file>

<file path=customXml/itemProps2.xml><?xml version="1.0" encoding="utf-8"?>
<ds:datastoreItem xmlns:ds="http://schemas.openxmlformats.org/officeDocument/2006/customXml" ds:itemID="{CEFE6ED6-F4C0-4AF5-A582-E3F1CFF28D96}"/>
</file>

<file path=customXml/itemProps3.xml><?xml version="1.0" encoding="utf-8"?>
<ds:datastoreItem xmlns:ds="http://schemas.openxmlformats.org/officeDocument/2006/customXml" ds:itemID="{F15FD1C5-37F6-4260-B02B-39AAFF49AE79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2025-01-29T13:56:17Z</dcterms:created>
  <dcterms:modified xsi:type="dcterms:W3CDTF">2025-02-03T13:23:12Z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