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91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начале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в середине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91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начале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конце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конце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Похожие</a:t>
            </a:r>
            <a:r>
              <a:rPr lang="ru-RU" sz="2100" b="1" dirty="0"/>
              <a:t> по звучанию слова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Похожие по звучанию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в середине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13" y="623078"/>
            <a:ext cx="5342785" cy="5438192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3554" y="4322106"/>
            <a:ext cx="22764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2024-05-03T09:09:01Z</dcterms:created>
  <dcterms:modified xsi:type="dcterms:W3CDTF">2024-08-19T14:49:32Z</dcterms:modified>
</cp:coreProperties>
</file>