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C74D-2533-4E44-871E-0CF1441D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2511A0-5252-409B-A201-19968B42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7D992-CE7F-4DB0-859E-8DEC0827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D8A8E-9347-4A28-B6E0-8189F8B4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D58C4-2E99-4250-8D9F-42F30FB9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58E66-9469-4EDC-8437-7A7CDE16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4FA7B-7221-49EC-A7F5-2B92E3BF5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2357-EC81-4D8E-AC92-D584EC0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F4F41-278A-4F41-A04E-349412BB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6A202-39EF-4481-A787-49BB0193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4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CD71A-FEAD-4A88-B3CA-9B0CE9C1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639F2-4DFD-417B-BC9A-FA927B60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1D27D-7BE8-4D06-AAA8-B3396E7C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1779D-33A4-4DCD-8EDD-29574422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B549F-9158-45FB-9C44-C2664F4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5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A6E6-8DC0-40E0-BC62-065DF9C6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FFCCE-B05D-439C-AB44-D0E1AF07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D7065-CB45-4E2B-99F9-260176BF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A6869-B342-4A79-9D98-DDD4AE31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EE81-9A35-4D39-B65C-FA4363FF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543A-FEE6-416A-9A3C-B59278A3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2180-6C86-47AE-89E0-5C8F9019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A215B-E8C2-4106-B697-F1B9A619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8ED3E-C594-4D4D-AD3B-A515F5D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C0E2C-7264-4C34-8005-D561CCBF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4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2A20-5D8B-4F58-8343-522CBB6C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A99B4-CF06-44BE-9CFC-35722758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9D4CF-CC95-4FB4-82F0-4BD5229E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15272A-8783-4195-8E5D-DDAE5EA8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2C1B3-87BB-48E4-B8D0-94A52A53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92F50-1B17-4938-96B5-9DAE807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4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01D1-1C13-4FDB-B49B-A6941044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2BE5D-1B90-44D0-A01A-0021B9B8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B765B-F942-46A7-8231-A4E48D595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52888-1D61-4C7B-9C4F-CBDA5F663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0C64BE-4BBC-412B-B59B-515833EAD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4C81D8-87E2-40D4-AF8F-27C96A9C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53ED0-F2AC-4676-A394-30A281FC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4B07D7-09DA-42AD-B9E7-CE6D76B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8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3C9A-455C-4649-AD8B-6174D11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F3A9F4-C773-4A3F-8058-F09CB2DF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78CB82-7B77-4CB3-89A5-EE7BC15F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051C7-D6D8-4A09-95DD-AAD64B2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2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B8A05-FA47-447C-826F-CEBF18B2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BF405-24AB-4B9F-B0C0-72A4A57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FB670-7199-48FC-BD64-8F739B9A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4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3D8B-3F4F-4777-9B76-5826E00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8CA39-68AB-42E1-B6AB-277D7E7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399EF-3B2F-4502-AF45-482E101BA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3EB50-D2D1-4702-A339-80D2D4D5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4D62D-7B33-4793-9E3F-1B79C64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DFCB3-88B2-45F3-871A-E69D8EC0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24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7F5C-775D-49EE-B624-9DFDD718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05D6D-E831-4E02-8EB7-FE47991F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D705E-4338-4382-A4BB-314A1EC9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4C8B3-538E-453A-832C-2E73C41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8B95E-4575-4ED6-8C9E-8E26C81E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01A9B-2949-47B3-B849-8F012060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52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D120-EBA2-4C8F-8196-D68E187C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39560-3BE6-4037-9AE2-6E4BBC8F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C91BE-3774-400F-BF16-2E9CE3CD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DE6EF-B279-44BE-82A2-A8B3C9FD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E5C91-8F36-401E-A863-6A301DA7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CB390F-6C48-40E6-9BEA-2BB469203CF4}"/>
              </a:ext>
            </a:extLst>
          </p:cNvPr>
          <p:cNvSpPr/>
          <p:nvPr/>
        </p:nvSpPr>
        <p:spPr>
          <a:xfrm>
            <a:off x="169019" y="1126154"/>
            <a:ext cx="8944668" cy="207905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71305A8-E2F3-4B1F-A4E9-DB5B89984388}"/>
              </a:ext>
            </a:extLst>
          </p:cNvPr>
          <p:cNvSpPr/>
          <p:nvPr/>
        </p:nvSpPr>
        <p:spPr>
          <a:xfrm>
            <a:off x="199332" y="3946557"/>
            <a:ext cx="8944668" cy="20790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97BF6F-1E98-4BF5-9650-B9DA0094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5955"/>
          <a:stretch/>
        </p:blipFill>
        <p:spPr bwMode="auto">
          <a:xfrm>
            <a:off x="341909" y="4601090"/>
            <a:ext cx="1287317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803F03C-21A6-4A5A-A3FC-99230C3D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b="1529"/>
          <a:stretch/>
        </p:blipFill>
        <p:spPr bwMode="auto">
          <a:xfrm>
            <a:off x="1564132" y="4644960"/>
            <a:ext cx="1162679" cy="1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4CA3546-A83E-4B8D-AB48-3A6AA7F8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7275"/>
          <a:stretch/>
        </p:blipFill>
        <p:spPr bwMode="auto">
          <a:xfrm>
            <a:off x="1443850" y="1913315"/>
            <a:ext cx="1452546" cy="12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DE4C061-B299-4D42-812C-BD6414B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31756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7BED2ED-FCBB-4321-AB6A-6ABF567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2750123" y="162088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CFFFF993-BBE2-4990-8C12-4DDE43E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517098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64FAADA-56F6-4451-9584-37C82B03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6339"/>
          <a:stretch/>
        </p:blipFill>
        <p:spPr bwMode="auto">
          <a:xfrm>
            <a:off x="3851917" y="1860935"/>
            <a:ext cx="1481396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AADA10C-C04A-4EF8-82C0-61D41E7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7486"/>
          <a:stretch/>
        </p:blipFill>
        <p:spPr bwMode="auto">
          <a:xfrm>
            <a:off x="6325803" y="1788690"/>
            <a:ext cx="1521332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BAA46965-D4BF-45F4-9908-9DE51F9C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7696263" y="1651014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C468589-4003-41FE-8935-693A0C96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25"/>
          <a:stretch/>
        </p:blipFill>
        <p:spPr bwMode="auto">
          <a:xfrm>
            <a:off x="2702567" y="4571421"/>
            <a:ext cx="1344394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3189B57-3216-42FF-9D5C-F46DAB79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4893"/>
          <a:stretch/>
        </p:blipFill>
        <p:spPr bwMode="auto">
          <a:xfrm>
            <a:off x="5247928" y="4597846"/>
            <a:ext cx="1257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F234B63-DF3D-4EA5-9E65-055EA95B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122"/>
          <a:stretch/>
        </p:blipFill>
        <p:spPr bwMode="auto">
          <a:xfrm>
            <a:off x="7652210" y="4597846"/>
            <a:ext cx="1263428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67F2422-EE3A-4F2D-B56C-FF06C746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/>
        </p:blipFill>
        <p:spPr bwMode="auto">
          <a:xfrm>
            <a:off x="3995654" y="4473938"/>
            <a:ext cx="1268790" cy="13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E1947F5-4D30-443E-A823-7A16642C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/>
        </p:blipFill>
        <p:spPr bwMode="auto">
          <a:xfrm>
            <a:off x="6488411" y="4659481"/>
            <a:ext cx="1163799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BAE02B-6AD8-4429-A73A-EE28A9D5AB80}"/>
              </a:ext>
            </a:extLst>
          </p:cNvPr>
          <p:cNvSpPr/>
          <p:nvPr/>
        </p:nvSpPr>
        <p:spPr>
          <a:xfrm>
            <a:off x="523106" y="115920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0B199A-D23B-481D-81E1-94CF931BD7D4}"/>
              </a:ext>
            </a:extLst>
          </p:cNvPr>
          <p:cNvSpPr/>
          <p:nvPr/>
        </p:nvSpPr>
        <p:spPr>
          <a:xfrm>
            <a:off x="1826248" y="115169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283DC05-A91F-4D80-BFC5-30A1CC93557A}"/>
              </a:ext>
            </a:extLst>
          </p:cNvPr>
          <p:cNvSpPr/>
          <p:nvPr/>
        </p:nvSpPr>
        <p:spPr>
          <a:xfrm>
            <a:off x="299530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49FA837-E99F-4E49-9E81-377352070F93}"/>
              </a:ext>
            </a:extLst>
          </p:cNvPr>
          <p:cNvSpPr/>
          <p:nvPr/>
        </p:nvSpPr>
        <p:spPr>
          <a:xfrm>
            <a:off x="7947820" y="11525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8F2BBBBE-7D13-4ACC-88EB-9D70FD6468EB}"/>
              </a:ext>
            </a:extLst>
          </p:cNvPr>
          <p:cNvSpPr/>
          <p:nvPr/>
        </p:nvSpPr>
        <p:spPr>
          <a:xfrm>
            <a:off x="5384219" y="115266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0AF5D68-FC7F-4C61-8C95-0AD1E01F52DE}"/>
              </a:ext>
            </a:extLst>
          </p:cNvPr>
          <p:cNvSpPr/>
          <p:nvPr/>
        </p:nvSpPr>
        <p:spPr>
          <a:xfrm>
            <a:off x="417208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75E06F7C-7B5E-468F-8B86-7AFAF287204A}"/>
              </a:ext>
            </a:extLst>
          </p:cNvPr>
          <p:cNvSpPr/>
          <p:nvPr/>
        </p:nvSpPr>
        <p:spPr>
          <a:xfrm>
            <a:off x="6688580" y="11526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418695F-57D3-4C7C-852B-13DBAD64C1FA}"/>
              </a:ext>
            </a:extLst>
          </p:cNvPr>
          <p:cNvSpPr/>
          <p:nvPr/>
        </p:nvSpPr>
        <p:spPr>
          <a:xfrm>
            <a:off x="614867" y="402481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ED59FEB-1BF0-4E37-93C7-D6AEA49128B3}"/>
              </a:ext>
            </a:extLst>
          </p:cNvPr>
          <p:cNvSpPr/>
          <p:nvPr/>
        </p:nvSpPr>
        <p:spPr>
          <a:xfrm>
            <a:off x="3050704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3D9210D-CC77-42B2-B395-A56BA052C6F6}"/>
              </a:ext>
            </a:extLst>
          </p:cNvPr>
          <p:cNvSpPr/>
          <p:nvPr/>
        </p:nvSpPr>
        <p:spPr>
          <a:xfrm>
            <a:off x="5493893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64E265D-6E19-4E03-A59A-369774DE135D}"/>
              </a:ext>
            </a:extLst>
          </p:cNvPr>
          <p:cNvSpPr/>
          <p:nvPr/>
        </p:nvSpPr>
        <p:spPr>
          <a:xfrm>
            <a:off x="8086599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A35C164A-C615-4F4B-9CC3-F50324439745}"/>
              </a:ext>
            </a:extLst>
          </p:cNvPr>
          <p:cNvSpPr/>
          <p:nvPr/>
        </p:nvSpPr>
        <p:spPr>
          <a:xfrm>
            <a:off x="1826045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10E6A13-104E-4963-9C7A-9BC7301180F7}"/>
              </a:ext>
            </a:extLst>
          </p:cNvPr>
          <p:cNvSpPr/>
          <p:nvPr/>
        </p:nvSpPr>
        <p:spPr>
          <a:xfrm>
            <a:off x="4317228" y="3984581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A1B4CEF-AA00-4BA4-9B6B-CDFC45B93389}"/>
              </a:ext>
            </a:extLst>
          </p:cNvPr>
          <p:cNvSpPr/>
          <p:nvPr/>
        </p:nvSpPr>
        <p:spPr>
          <a:xfrm>
            <a:off x="6810609" y="3976376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AAB1CF-5EB0-439C-B3D9-B332ECCB6C16}"/>
              </a:ext>
            </a:extLst>
          </p:cNvPr>
          <p:cNvGrpSpPr/>
          <p:nvPr/>
        </p:nvGrpSpPr>
        <p:grpSpPr>
          <a:xfrm>
            <a:off x="102477" y="6025615"/>
            <a:ext cx="874985" cy="779256"/>
            <a:chOff x="110921" y="46441"/>
            <a:chExt cx="497213" cy="505365"/>
          </a:xfrm>
        </p:grpSpPr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09D110D6-63E3-4882-AC5C-62D34844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EBF352-1DB4-4915-96BA-F6F943ABA7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2">
            <a:extLst>
              <a:ext uri="{FF2B5EF4-FFF2-40B4-BE49-F238E27FC236}">
                <a16:creationId xmlns:a16="http://schemas.microsoft.com/office/drawing/2014/main" id="{37C5A29A-AFF3-45D7-A4CD-6B7EE290F9FD}"/>
              </a:ext>
            </a:extLst>
          </p:cNvPr>
          <p:cNvSpPr/>
          <p:nvPr/>
        </p:nvSpPr>
        <p:spPr>
          <a:xfrm>
            <a:off x="4969434" y="1169122"/>
            <a:ext cx="4822552" cy="415130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2578" y="3804350"/>
            <a:ext cx="27146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5AB2D-E414-4354-8609-78CCE3C95563}"/>
</file>

<file path=customXml/itemProps2.xml><?xml version="1.0" encoding="utf-8"?>
<ds:datastoreItem xmlns:ds="http://schemas.openxmlformats.org/officeDocument/2006/customXml" ds:itemID="{A0CE5541-6C57-4B32-A386-512484F47ECB}"/>
</file>

<file path=customXml/itemProps3.xml><?xml version="1.0" encoding="utf-8"?>
<ds:datastoreItem xmlns:ds="http://schemas.openxmlformats.org/officeDocument/2006/customXml" ds:itemID="{ED35D5D2-77E0-4309-8E90-A8009475941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2025-04-17T15:05:37Z</dcterms:created>
  <dcterms:modified xsi:type="dcterms:W3CDTF">2025-04-17T15:14:34Z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