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442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703" y="1655794"/>
              <a:ext cx="1119122" cy="111912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6566" cy="1133409"/>
            <a:chOff x="1234870" y="2835162"/>
            <a:chExt cx="1166566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1102468" cy="110246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99248" y="2833685"/>
            <a:ext cx="1169118" cy="1151410"/>
            <a:chOff x="1229633" y="2835162"/>
            <a:chExt cx="1169118" cy="1151410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9633" y="2844468"/>
              <a:ext cx="1142104" cy="1142104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60032"/>
            <a:chOff x="1221890" y="4016507"/>
            <a:chExt cx="1163881" cy="1160032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0009" y="4063519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4662" y="5211212"/>
              <a:ext cx="1085692" cy="1091506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771036"/>
            <a:ext cx="1163881" cy="1196058"/>
            <a:chOff x="1234870" y="2772513"/>
            <a:chExt cx="1163881" cy="1196058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7664" y="2772513"/>
              <a:ext cx="1106977" cy="11069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6298" y="4063519"/>
              <a:ext cx="1098776" cy="1107625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40459"/>
            <a:ext cx="1188823" cy="1173974"/>
            <a:chOff x="1245568" y="5163433"/>
            <a:chExt cx="1188823" cy="1173974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0417" y="5163433"/>
              <a:ext cx="1173974" cy="1173974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707246"/>
              <a:ext cx="1022567" cy="102256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1676" y="4028235"/>
              <a:ext cx="1109952" cy="1109952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9890" y="5367687"/>
              <a:ext cx="1012467" cy="613616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71" y="2864172"/>
              <a:ext cx="1070634" cy="1070634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90475"/>
            <a:chOff x="1245568" y="5197852"/>
            <a:chExt cx="1163881" cy="1190475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9371" y="5281806"/>
              <a:ext cx="1106521" cy="110652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42122"/>
            <a:chOff x="1247274" y="1655535"/>
            <a:chExt cx="1163881" cy="1142122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002" y="1751471"/>
              <a:ext cx="1046186" cy="1046186"/>
            </a:xfrm>
            <a:prstGeom prst="rect">
              <a:avLst/>
            </a:prstGeom>
            <a:effectLst>
              <a:glow rad="63500">
                <a:schemeClr val="tx1">
                  <a:alpha val="63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66970" y="2896774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Ж/З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01" y="5851349"/>
            <a:ext cx="943793" cy="85679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9146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FEA993A-43E5-4832-8E27-351CB9890F36}"/>
</file>

<file path=customXml/itemProps2.xml><?xml version="1.0" encoding="utf-8"?>
<ds:datastoreItem xmlns:ds="http://schemas.openxmlformats.org/officeDocument/2006/customXml" ds:itemID="{6D9562F2-945C-428B-A431-66AEDC8D571F}"/>
</file>

<file path=customXml/itemProps3.xml><?xml version="1.0" encoding="utf-8"?>
<ds:datastoreItem xmlns:ds="http://schemas.openxmlformats.org/officeDocument/2006/customXml" ds:itemID="{1D3231BE-24A7-4A29-B7F7-504F097329E8}"/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2024-11-22T04:28:38Z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