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CA6A1-5176-C675-56E7-84CFAA77E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A5D6BF-CE0F-B40C-8F02-10F28A08C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F7EEA-C09A-8C65-7773-BCD29897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630EE-AF65-18DE-AE47-7D34859F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8BD9F-1C86-DCD9-E2B8-3D2EA468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9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44910-C5C1-B1B6-95EC-6082989D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608872-5BBC-0CCF-1879-C5FBC6F1E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131D81-2CA5-90C5-69F1-71C027EC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CF8FD-8512-77B6-52EE-23C1D983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AF49E-3990-4B9C-D9D6-7E34AFC6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01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BB92E2-4233-CB9A-B59E-DBF904634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EDBCD7-25BF-BA46-8602-17D688AEF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EE43F1-50B9-E7A1-8694-2CF67E87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4C935-F274-2622-0D09-9A3CE282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361F2-226B-4C42-11CF-2ABD4683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5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1336F-1B13-AEF1-7DF2-021C593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4FD65C-0EAF-9008-AF93-DB2D79E45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9BD59E-C766-D251-4142-89C0F61F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EB489F-20DF-B8BF-BD0E-C9C3E02C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06904-E54E-F7CF-9283-3DD0E574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2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810D0-084D-9380-A926-EC92B6EEA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38988B-4DB3-750C-3051-3C8F00721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29E0C-9081-23C9-02F7-0E047E69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CAFFB-A874-28D9-D282-38739F84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EEBC0-110B-521A-C7ED-B618F7FE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49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D0727-59CE-D0B2-A85E-0B6C4808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B6F35-DC9F-BE0F-333D-F2CC8A22D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4B8630-6A83-B50A-B83A-2B5A18CF2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3ACE5A-44D0-19E4-4076-659E97CE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BC1477-2312-2CD3-7592-E13C7717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DFC3B8-DA51-1BB9-3961-B291FFF2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9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71856-8B34-C3C0-1F3F-4B043901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8CC8B-D42D-153B-173E-49ECBC322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4AF755-B76C-430E-BA61-FCD5F004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B33A1E-3EED-D7AC-1259-0CD8E9B3F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904D63-2D37-4BE3-926C-BC5A67BF2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CB629D-02A3-668E-6326-C89AD06D0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217959-EA3A-9E6F-9658-DFF05F79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5D0AB5-63AE-83AD-7B06-BDBCCE71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4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B2E3C-3684-658A-B17F-F6C750A7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52995A-5266-066B-0B11-956FF4D5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3A248A-5F5B-3548-4414-E3B4C6FD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4967C3-5586-415F-A9CE-2B7673FA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5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DD74C8-8B3E-A0EC-808C-AFDB498E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E5A227-1A74-19C6-4524-3B226D35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1B6668-4B3F-8CCE-7303-101A4B5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7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1D68B-90E4-1EB1-CAFA-BCBCE845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BCB03-502A-1EB3-FD61-2EBD06A2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971A32-3CED-C965-F4CD-0BA034AD6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3AC2DA-B103-D857-8B75-D7CF5C70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0798E8-8092-EAAB-E7B0-853E41B2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F5C1C-3800-A90D-D8CC-1BC5110F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1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839E9-3A5B-826A-E98F-EA7A0959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771BC9-BA60-2DB1-C549-C11D998F2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94919B-B73D-9C10-8C6C-CDDEA6FB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1B58A1-5518-99DE-8B36-10B07C26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C15A6-7CF6-701E-83C1-71400F77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CD54E7-995C-1009-D000-2B0DACDE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26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B1609-85C9-636B-03AB-7C885B2A1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14646C-D256-A426-7C21-4B908FE21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03483A-1CE5-44B3-75A2-A7213298F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9B02-49C8-43B9-B955-EFBC8ECDC50E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C780A-1037-51CE-2410-EA75937DA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FAE332-2C4E-9EE0-30EC-A0EB37E54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165A6-F68B-4F0D-AF86-6A386549A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0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microsoft.com/office/2007/relationships/hdphoto" Target="../media/hdphoto3.wdp"/><Relationship Id="rId9" Type="http://schemas.openxmlformats.org/officeDocument/2006/relationships/image" Target="../media/image5.png"/><Relationship Id="rId10" Type="http://schemas.microsoft.com/office/2007/relationships/hdphoto" Target="../media/hdphoto4.wdp"/><Relationship Id="rId11" Type="http://schemas.openxmlformats.org/officeDocument/2006/relationships/image" Target="../media/image6.png"/><Relationship Id="rId12" Type="http://schemas.microsoft.com/office/2007/relationships/hdphoto" Target="../media/hdphoto5.wdp"/><Relationship Id="rId13" Type="http://schemas.openxmlformats.org/officeDocument/2006/relationships/image" Target="../media/image7.png"/><Relationship Id="rId14" Type="http://schemas.microsoft.com/office/2007/relationships/hdphoto" Target="../media/hdphoto6.wdp"/><Relationship Id="rId15" Type="http://schemas.openxmlformats.org/officeDocument/2006/relationships/image" Target="../media/image8.png"/><Relationship Id="rId16" Type="http://schemas.microsoft.com/office/2007/relationships/hdphoto" Target="../media/hdphoto7.wdp"/><Relationship Id="rId17" Type="http://schemas.openxmlformats.org/officeDocument/2006/relationships/image" Target="../media/image9.png"/><Relationship Id="rId18" Type="http://schemas.microsoft.com/office/2007/relationships/hdphoto" Target="../media/hdphoto8.wdp"/><Relationship Id="rId19" Type="http://schemas.openxmlformats.org/officeDocument/2006/relationships/image" Target="../media/image10.png"/><Relationship Id="rId20" Type="http://schemas.microsoft.com/office/2007/relationships/hdphoto" Target="../media/hdphoto9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10.wdp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CCD7A-48C7-7EE6-017E-F530E734F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5050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30FD7D-0E30-73F9-0D38-478DB922C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5050" y="3602038"/>
            <a:ext cx="9144000" cy="1655762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38F9E-6724-8279-5A08-8F41A53D6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25"/>
            <a:ext cx="12192000" cy="71501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198E31-B487-2EB1-8C8F-A0FDB8648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937" l="5800" r="94962">
                        <a14:foregroundMark x1="10662" y1="23529" x2="15407" y2="37528"/>
                        <a14:foregroundMark x1="15407" y1="37528" x2="15407" y2="37751"/>
                        <a14:foregroundMark x1="8026" y1="29784" x2="5858" y2="39538"/>
                        <a14:foregroundMark x1="5858" y1="39538" x2="7674" y2="42666"/>
                        <a14:foregroundMark x1="32689" y1="23753" x2="37083" y2="34252"/>
                        <a14:foregroundMark x1="37083" y1="34252" x2="37083" y2="34252"/>
                        <a14:foregroundMark x1="36555" y1="23083" x2="35325" y2="27327"/>
                        <a14:foregroundMark x1="46339" y1="88235" x2="52314" y2="94937"/>
                        <a14:foregroundMark x1="52314" y1="94937" x2="52783" y2="88012"/>
                        <a14:foregroundMark x1="90568" y1="57334" x2="94962" y2="54654"/>
                        <a14:foregroundMark x1="89338" y1="66418" x2="91974" y2="69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21" y="1181085"/>
            <a:ext cx="5363267" cy="42196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30E2F0-A5FD-4EC8-4A60-C90B6A039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92" b="96973" l="7616" r="94728">
                        <a14:foregroundMark x1="7674" y1="23145" x2="7674" y2="23145"/>
                        <a14:foregroundMark x1="28822" y1="41211" x2="33685" y2="37695"/>
                        <a14:foregroundMark x1="63738" y1="92773" x2="63738" y2="92773"/>
                        <a14:foregroundMark x1="42238" y1="34473" x2="61336" y2="58057"/>
                        <a14:foregroundMark x1="64030" y1="96436" x2="64733" y2="96973"/>
                        <a14:foregroundMark x1="94786" y1="28809" x2="94786" y2="28809"/>
                        <a14:foregroundMark x1="47745" y1="6592" x2="47745" y2="6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71" y="616383"/>
            <a:ext cx="4977063" cy="5971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ADDDF2-1427-82EA-1D33-A074F3E2F0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2794" r="6211" b="21250"/>
          <a:stretch/>
        </p:blipFill>
        <p:spPr>
          <a:xfrm>
            <a:off x="4567959" y="877455"/>
            <a:ext cx="4812146" cy="45232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8BC310-736E-A75D-6D0A-F7EBCC771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69" b="92139" l="9959" r="94552">
                        <a14:foregroundMark x1="35149" y1="23877" x2="35501" y2="28955"/>
                        <a14:foregroundMark x1="26772" y1="9619" x2="45811" y2="11816"/>
                        <a14:foregroundMark x1="30580" y1="6738" x2="36673" y2="5469"/>
                        <a14:foregroundMark x1="94552" y1="76611" x2="94552" y2="76611"/>
                        <a14:foregroundMark x1="64499" y1="90869" x2="64499" y2="90869"/>
                        <a14:foregroundMark x1="32865" y1="92139" x2="32865" y2="92139"/>
                        <a14:foregroundMark x1="37024" y1="14697" x2="38547" y2="14990"/>
                        <a14:foregroundMark x1="32455" y1="12793" x2="35149" y2="17529"/>
                        <a14:foregroundMark x1="24839" y1="13721" x2="28295" y2="2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32" y="641782"/>
            <a:ext cx="4449838" cy="53387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0856B7-DEF9-D94C-A043-34B8E7EE38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893" l="8436" r="92677">
                        <a14:foregroundMark x1="8846" y1="38721" x2="8846" y2="38721"/>
                        <a14:foregroundMark x1="8494" y1="57129" x2="8494" y2="57129"/>
                        <a14:foregroundMark x1="28295" y1="27637" x2="28295" y2="32373"/>
                        <a14:foregroundMark x1="15349" y1="36182" x2="17633" y2="45410"/>
                        <a14:foregroundMark x1="11541" y1="40332" x2="16462" y2="38428"/>
                        <a14:foregroundMark x1="25600" y1="27930" x2="27124" y2="30176"/>
                        <a14:foregroundMark x1="92677" y1="32080" x2="92677" y2="32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9" r="2101" b="21250"/>
          <a:stretch/>
        </p:blipFill>
        <p:spPr>
          <a:xfrm>
            <a:off x="4637720" y="573938"/>
            <a:ext cx="5596042" cy="43754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5C478C-D9AC-B108-43D1-D2D36A8811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18" b="91064" l="9959" r="90803">
                        <a14:foregroundMark x1="35794" y1="7422" x2="36614" y2="8203"/>
                        <a14:foregroundMark x1="43527" y1="6738" x2="44991" y2="8203"/>
                        <a14:foregroundMark x1="76040" y1="6201" x2="79438" y2="5518"/>
                        <a14:foregroundMark x1="89455" y1="9961" x2="90861" y2="11865"/>
                        <a14:foregroundMark x1="43878" y1="11035" x2="44815" y2="22363"/>
                        <a14:foregroundMark x1="49033" y1="28418" x2="42882" y2="34277"/>
                        <a14:foregroundMark x1="42882" y1="34277" x2="50674" y2="33545"/>
                        <a14:foregroundMark x1="27065" y1="64258" x2="27065" y2="64258"/>
                        <a14:foregroundMark x1="26596" y1="48096" x2="26596" y2="48096"/>
                        <a14:foregroundMark x1="88108" y1="42285" x2="88108" y2="42285"/>
                        <a14:foregroundMark x1="27709" y1="91064" x2="27709" y2="9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93" y="800100"/>
            <a:ext cx="4382356" cy="52578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5375D92-5E03-DB4D-54D3-F4A0A08DEE8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80" b="89990" l="9959" r="89982">
                        <a14:foregroundMark x1="50264" y1="17383" x2="27944" y2="14063"/>
                        <a14:foregroundMark x1="27944" y1="14063" x2="23843" y2="23193"/>
                        <a14:foregroundMark x1="23843" y1="23193" x2="46163" y2="33545"/>
                        <a14:foregroundMark x1="46163" y1="33545" x2="58817" y2="28467"/>
                        <a14:foregroundMark x1="58817" y1="28467" x2="60047" y2="18555"/>
                        <a14:foregroundMark x1="60047" y1="18555" x2="59227" y2="17236"/>
                        <a14:foregroundMark x1="21265" y1="15967" x2="35149" y2="7959"/>
                        <a14:foregroundMark x1="35149" y1="7959" x2="45460" y2="7080"/>
                        <a14:foregroundMark x1="45460" y1="7080" x2="59578" y2="12891"/>
                        <a14:foregroundMark x1="59578" y1="12891" x2="67897" y2="22266"/>
                        <a14:foregroundMark x1="67897" y1="22266" x2="72759" y2="23145"/>
                        <a14:foregroundMark x1="64382" y1="55078" x2="43820" y2="61572"/>
                        <a14:foregroundMark x1="43820" y1="61572" x2="31224" y2="60156"/>
                        <a14:foregroundMark x1="31224" y1="60156" x2="30814" y2="60840"/>
                        <a14:foregroundMark x1="67252" y1="56348" x2="67838" y2="66455"/>
                        <a14:foregroundMark x1="67838" y1="66455" x2="52724" y2="72412"/>
                        <a14:foregroundMark x1="66081" y1="53320" x2="74282" y2="63037"/>
                        <a14:foregroundMark x1="42824" y1="62549" x2="48740" y2="69727"/>
                        <a14:foregroundMark x1="22964" y1="56689" x2="26186" y2="65430"/>
                        <a14:foregroundMark x1="71236" y1="46680" x2="60867" y2="44189"/>
                        <a14:foregroundMark x1="60867" y1="44189" x2="50849" y2="47119"/>
                        <a14:foregroundMark x1="50849" y1="47119" x2="50849" y2="47314"/>
                        <a14:foregroundMark x1="74282" y1="57617" x2="78325" y2="61768"/>
                        <a14:foregroundMark x1="68951" y1="54150" x2="73345" y2="56982"/>
                        <a14:foregroundMark x1="63796" y1="55273" x2="63210" y2="59229"/>
                        <a14:foregroundMark x1="36321" y1="11963" x2="41828" y2="13916"/>
                        <a14:foregroundMark x1="56180" y1="57324" x2="62273" y2="62256"/>
                        <a14:foregroundMark x1="63620" y1="58887" x2="60164" y2="62891"/>
                        <a14:foregroundMark x1="61336" y1="57324" x2="57704" y2="6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34" b="24070"/>
          <a:stretch/>
        </p:blipFill>
        <p:spPr>
          <a:xfrm>
            <a:off x="5017295" y="1230907"/>
            <a:ext cx="4562399" cy="44090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5479F7-560E-9B48-1D92-6AB36373E64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2" b="54297" l="4804" r="43234">
                        <a14:foregroundMark x1="24605" y1="14258" x2="23843" y2="19922"/>
                        <a14:foregroundMark x1="17692" y1="15625" x2="19156" y2="17383"/>
                        <a14:foregroundMark x1="22554" y1="16162" x2="23843" y2="18701"/>
                        <a14:foregroundMark x1="27885" y1="50928" x2="31752" y2="52637"/>
                        <a14:foregroundMark x1="26421" y1="53760" x2="29936" y2="54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939" b="41993"/>
          <a:stretch/>
        </p:blipFill>
        <p:spPr>
          <a:xfrm>
            <a:off x="5476531" y="740158"/>
            <a:ext cx="2747222" cy="39781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D30363-D495-F097-A214-95D03444577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107" b="95850" l="5214" r="53017">
                        <a14:foregroundMark x1="13943" y1="60156" x2="12009" y2="61768"/>
                        <a14:foregroundMark x1="5214" y1="66455" x2="5741" y2="70264"/>
                        <a14:foregroundMark x1="33978" y1="79395" x2="20797" y2="77832"/>
                        <a14:foregroundMark x1="20797" y1="77832" x2="31283" y2="80322"/>
                        <a14:foregroundMark x1="31283" y1="80322" x2="31400" y2="80322"/>
                        <a14:foregroundMark x1="32865" y1="75635" x2="32396" y2="77783"/>
                        <a14:foregroundMark x1="23023" y1="75879" x2="19801" y2="76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01" r="41029"/>
          <a:stretch/>
        </p:blipFill>
        <p:spPr>
          <a:xfrm>
            <a:off x="5402491" y="1675233"/>
            <a:ext cx="4047921" cy="341763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A37FD77-F02B-15D6-25C8-9EB7455C00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67" b="90000" l="10000" r="90000">
                        <a14:foregroundMark x1="49667" y1="9167" x2="49667" y2="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60" y="918441"/>
            <a:ext cx="4409065" cy="4409065"/>
          </a:xfrm>
          <a:prstGeom prst="rect">
            <a:avLst/>
          </a:prstGeom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751" y="3098959"/>
            <a:ext cx="39719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490AD9-68DF-4DA7-BEAD-2AE3CC161550}"/>
</file>

<file path=customXml/itemProps2.xml><?xml version="1.0" encoding="utf-8"?>
<ds:datastoreItem xmlns:ds="http://schemas.openxmlformats.org/officeDocument/2006/customXml" ds:itemID="{5301EC26-D84C-4FDC-821C-D899F66CD1B8}"/>
</file>

<file path=customXml/itemProps3.xml><?xml version="1.0" encoding="utf-8"?>
<ds:datastoreItem xmlns:ds="http://schemas.openxmlformats.org/officeDocument/2006/customXml" ds:itemID="{F1D65833-81A0-4226-A9C5-C3E696E3AC28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2</cp:revision>
  <dcterms:created xsi:type="dcterms:W3CDTF">2024-04-17T19:56:13Z</dcterms:created>
  <dcterms:modified xsi:type="dcterms:W3CDTF">2024-12-20T10:23:59Z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