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ЖЕ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8839" y="1735744"/>
            <a:ext cx="28384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18</cp:revision>
  <dcterms:created xsi:type="dcterms:W3CDTF">2024-02-26T20:53:43Z</dcterms:created>
  <dcterms:modified xsi:type="dcterms:W3CDTF">2024-11-07T20:33:19Z</dcterms:modified>
</cp:coreProperties>
</file>