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A8EA12-100B-DCBF-5BC9-46E782C31C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508501"/>
            <a:ext cx="2327489" cy="232748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79" y="652379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96" y="278801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5933E56-C699-28F6-4F3C-9673DC6F48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5" y="516165"/>
            <a:ext cx="2394680" cy="239468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22" y="387432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71" y="50469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67" y="451708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59" y="43176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56" y="451708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" name="Рисунок 5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E31FE20-0B30-62E6-F9F4-72CCC2C605C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38" y="516165"/>
            <a:ext cx="2199194" cy="219919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83" y="233378"/>
            <a:ext cx="2716263" cy="2764768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189547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32292 0.088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3464 0.064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346 0.1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4402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34701 0.1053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34401 0.0629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32839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2292 0.0826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2024-11-07T11:48:34Z</dcterms:modified>
</cp:coreProperties>
</file>