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476" y="2982438"/>
            <a:ext cx="215265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5A0F9A-5D60-41AE-9145-B9BF7CFBF00C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