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2381250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16E7-2EED-4F79-A9A4-2577B0DA5397}"/>
</file>

<file path=customXml/itemProps2.xml><?xml version="1.0" encoding="utf-8"?>
<ds:datastoreItem xmlns:ds="http://schemas.openxmlformats.org/officeDocument/2006/customXml" ds:itemID="{469B2071-8012-4EC5-94C5-26BA54F0B052}"/>
</file>

<file path=customXml/itemProps3.xml><?xml version="1.0" encoding="utf-8"?>
<ds:datastoreItem xmlns:ds="http://schemas.openxmlformats.org/officeDocument/2006/customXml" ds:itemID="{5459FC36-AEAF-48BE-9C08-C5A938FCA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