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14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71" y="4175374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248147" y="1693999"/>
            <a:ext cx="2173304" cy="3816078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255" y="4193047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55" y="3836993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994396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6099106"/>
            <a:ext cx="682238" cy="6907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12979"/>
            <a:ext cx="2423812" cy="2423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8955" y="5024380"/>
            <a:ext cx="1427967" cy="18711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4866">
            <a:off x="9548825" y="4619624"/>
            <a:ext cx="657332" cy="65733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941" flipH="1">
            <a:off x="7240835" y="5656976"/>
            <a:ext cx="1132682" cy="1132682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629">
            <a:off x="5330978" y="5124356"/>
            <a:ext cx="952014" cy="8851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45" y="1569475"/>
            <a:ext cx="1608922" cy="16089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шлем, одежда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04A981A8-2131-8AA1-2700-1DD90C4C9A9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89" y="772101"/>
            <a:ext cx="899558" cy="89955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1CCA5E4-BA48-AA06-7C59-B8AB18B2EB3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57" y="2549921"/>
            <a:ext cx="705836" cy="71256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млекопитающее, игрушка, Фигурка животног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ECDE9A0-9D43-AE60-E2C5-A27137C5448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85" y="4037595"/>
            <a:ext cx="1136078" cy="11360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3" name="Рисунок 32" descr="Изображение выглядит как Кухонная утварь, миска, еда, ложка&#10;&#10;Автоматически созданное описание">
            <a:extLst>
              <a:ext uri="{FF2B5EF4-FFF2-40B4-BE49-F238E27FC236}">
                <a16:creationId xmlns:a16="http://schemas.microsoft.com/office/drawing/2014/main" id="{113BB610-4A61-63D3-78FB-6C94ECBCA6A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90" y="4217127"/>
            <a:ext cx="1134270" cy="11342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365842D2-2174-8A8B-E6FC-95B80CC549E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19" y="3803551"/>
            <a:ext cx="897428" cy="89742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1" r="20096" b="42651"/>
          <a:stretch/>
        </p:blipFill>
        <p:spPr>
          <a:xfrm>
            <a:off x="2248147" y="1693998"/>
            <a:ext cx="2173304" cy="2143485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  <a:reflection endPos="0" dist="50800" dir="5400000" sy="-100000" algn="bl" rotWithShape="0"/>
            <a:softEdge rad="787400"/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3942" y="4697350"/>
            <a:ext cx="1691877" cy="2216990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06288" y="4252265"/>
            <a:ext cx="23526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0.01276 0.46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57565 0.165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9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38841 -0.034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24674 0.066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41901 0.5222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35625 0.1944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23633 0.2388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1836 0.2166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23777 0.6960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3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2024-08-15T14:11:46Z</dcterms:created>
  <dcterms:modified xsi:type="dcterms:W3CDTF">2024-11-20T09:11:14Z</dcterms:modified>
</cp:coreProperties>
</file>