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8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FAF6FF-97CD-4CA1-93CE-525902FB77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61855D-DBA1-452A-ADE5-6CCE5938BA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2940AC-C62D-4508-A5A4-450B5498F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86A605-4EF3-4E2F-BCB1-78177D149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82A5E0-0956-4EC9-B813-DCC02705B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1520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078A0-D012-4995-A77C-CABD2F06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04FC1D-E534-473D-8061-7388ECA0A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859448-021D-43B7-8BE2-903D39D6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BFD86C-BE72-4A35-A8B2-AD315E24A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A83D85-33E2-4B31-8BBB-99350C98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758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5B3F4B-38B7-499D-AB2C-43DEACE09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B0114F4-4237-40F3-BA0B-D93561AE3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DE5F5A-FB3C-4D1D-A7B5-398E52F69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4CA5A-B6A6-4279-9703-D08B0A719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F63393-83E9-4B42-AB64-177FF1B9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0815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6AEA1-85F9-407F-B344-5AA880C38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F896F7-60D7-45CA-8CD7-402BD4C2D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4EB238-6E32-4FB0-AAA2-87344E0A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9710F6-F766-4BEB-AAFC-A24E49E59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7445E1-2E13-4C68-85D7-F2E60801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65303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2BD91B-A125-4C7E-A189-D087D7E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B2C048-DAE3-4E6C-9B69-36B270981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F0F46-4A8F-4ABB-A02E-D1618B702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E9F5CA-76B6-4F20-8BBD-7E7981DC2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82A2FB-54D4-4B2B-B464-36AB124E6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445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79C68-CD10-4B4B-9456-FE36A3BA0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D91ED-1812-413E-9175-651934B1DE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CFDF5B-1140-4BF2-B58B-28214125F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35F578-6CC5-41E7-A4D3-69724A95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53DEFC-690A-4929-A86B-8E0918D32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0D236-80CF-4703-8918-AFFC741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076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020C9-E054-4608-A98C-EF3AFE85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1CB0D1-8643-40B5-AB22-AE59D896B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35682-5F19-4FCC-82EA-6062AE498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15265A-0217-418D-8EE3-A4D0C4731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169C02-C0EC-4368-98A5-1A28AF64B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BAD9F5A-BDB0-4D89-8D32-8ED78CBE3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E642EF-4462-469D-9F29-74FAADDA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6389DCC-2E66-41BD-9683-C8C1370F4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8730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96257-D58F-40A9-B7F9-CDC316D2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5BBE7C7-4086-44F9-9EFE-92204C80D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6235763-2E5A-43AE-83F1-7BC95B82D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A5F53A-E175-446D-9864-DA39337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235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082AD7D-4515-4C8E-B179-B52FB11EC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71400A-6C0B-4328-9120-549DF6ECE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1BDAA2-B8ED-482B-A3D0-99117771E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67021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9ABFA-807A-406E-AD81-F03C48F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2AB5C7-2D78-4529-8550-204C99AFD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504CF5-2D4C-4C21-AE2D-77A931EB4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6182F1A-709A-4E87-BBEC-43A31CA7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A6D570-B5AA-4FF1-84FA-E8DB4B437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D700C05-D250-421C-9D87-EC1EE641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49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4E32FB-0DB8-4CBB-B8D9-D2BB08943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1CC3A5-86B6-460E-AEEE-482B32A5E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E4D92D-86A6-4670-A7A8-ABFE479C8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54B285-650B-4EC4-98FB-E6FCA28E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507B46-9FEA-41C1-9F5E-B1265A3A2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D83562-84D2-473F-A4F1-35502FE2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717069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182946-C6AA-4CF4-97E0-3582CBA8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939B2F-9CBD-4576-B02D-28FAED45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411D5B-F649-465E-88F1-117E29915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7AA-B224-4DB9-8EBF-7609575E09CF}" type="datetimeFigureOut">
              <a:rPr lang="uk-UA" smtClean="0"/>
              <a:t>11.08.2025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5D21D9-99A6-46CE-9761-3E92A228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2B4D2-4B53-4A44-AD58-05DC011B1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97A92-76B8-433B-A77B-C276D77251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002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37FF6B-475A-4778-A746-449EDA4E9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0" y="0"/>
            <a:ext cx="1222514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F1CC54F-FAC2-4285-A1AD-35D937307D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9926" r="18992" b="9926"/>
          <a:stretch/>
        </p:blipFill>
        <p:spPr>
          <a:xfrm rot="5400000">
            <a:off x="1792704" y="-1029857"/>
            <a:ext cx="6264159" cy="965490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FF9E9763-3A31-4CA4-87C2-726E8CB11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29" y="1255381"/>
            <a:ext cx="8374123" cy="505088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002E0540-BA0D-4EC7-B3A5-4FBA3D90D71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2779" y="4856575"/>
            <a:ext cx="1354402" cy="135967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8983" y="5025513"/>
            <a:ext cx="1197275" cy="1105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5750" y="2430113"/>
            <a:ext cx="809621" cy="80962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229" y="46169"/>
            <a:ext cx="7746206" cy="792511"/>
          </a:xfrm>
          <a:prstGeom prst="rect">
            <a:avLst/>
          </a:prstGeom>
          <a:solidFill>
            <a:schemeClr val="bg1"/>
          </a:solidFill>
          <a:ln>
            <a:solidFill>
              <a:srgbClr val="D1FDE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143" y="6365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3436" y="150592"/>
            <a:ext cx="544664" cy="5446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896" y="213320"/>
            <a:ext cx="442648" cy="4444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1184" y="4912402"/>
            <a:ext cx="488109" cy="488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98824">
            <a:off x="3945761" y="3649987"/>
            <a:ext cx="959110" cy="95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81140" flipH="1">
            <a:off x="2648898" y="3248305"/>
            <a:ext cx="1088379" cy="1098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r="8230"/>
          <a:stretch/>
        </p:blipFill>
        <p:spPr>
          <a:xfrm rot="21286498">
            <a:off x="5567525" y="4973897"/>
            <a:ext cx="902941" cy="1080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" b="366"/>
          <a:stretch/>
        </p:blipFill>
        <p:spPr>
          <a:xfrm rot="1534449">
            <a:off x="2178360" y="4128013"/>
            <a:ext cx="1255378" cy="12461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0662" y="163360"/>
            <a:ext cx="491237" cy="49123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98" y="170541"/>
            <a:ext cx="563803" cy="56380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4" r="11124"/>
          <a:stretch/>
        </p:blipFill>
        <p:spPr>
          <a:xfrm rot="19979911">
            <a:off x="5391398" y="109182"/>
            <a:ext cx="465640" cy="5988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4839" y="187332"/>
            <a:ext cx="480003" cy="48000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803048" y="158861"/>
            <a:ext cx="468020" cy="47240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28115" y="3573909"/>
            <a:ext cx="992681" cy="99268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9750" y="4900488"/>
            <a:ext cx="1013685" cy="10136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9323" y="160969"/>
            <a:ext cx="582946" cy="58294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6868587" y="246785"/>
            <a:ext cx="395428" cy="395428"/>
          </a:xfrm>
          <a:prstGeom prst="rect">
            <a:avLst/>
          </a:prstGeom>
        </p:spPr>
      </p:pic>
      <p:sp>
        <p:nvSpPr>
          <p:cNvPr id="25" name="Овал 24"/>
          <p:cNvSpPr/>
          <p:nvPr/>
        </p:nvSpPr>
        <p:spPr>
          <a:xfrm>
            <a:off x="2261405" y="139286"/>
            <a:ext cx="542749" cy="5727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454393" y="173999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090552" y="171843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6055173" y="126722"/>
            <a:ext cx="550071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4553725" y="128078"/>
            <a:ext cx="542749" cy="547141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799694" y="148171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3794119" y="138102"/>
            <a:ext cx="542749" cy="56380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5292862" y="118247"/>
            <a:ext cx="542749" cy="58681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83225" y="180890"/>
            <a:ext cx="542749" cy="54629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DB963CB-97FC-4BF2-BDC4-107879752D29}"/>
              </a:ext>
            </a:extLst>
          </p:cNvPr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006" y="5407258"/>
            <a:ext cx="507907" cy="539301"/>
          </a:xfrm>
          <a:prstGeom prst="rect">
            <a:avLst/>
          </a:prstGeom>
          <a:effectLst/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AB22CA0-C0D3-41F0-BCE8-C4C610FBBA1E}"/>
              </a:ext>
            </a:extLst>
          </p:cNvPr>
          <p:cNvPicPr/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 b="8620"/>
          <a:stretch/>
        </p:blipFill>
        <p:spPr>
          <a:xfrm>
            <a:off x="5982043" y="4334703"/>
            <a:ext cx="1054035" cy="832812"/>
          </a:xfrm>
          <a:prstGeom prst="rect">
            <a:avLst/>
          </a:prstGeom>
          <a:effectLst/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49B30F3-8932-4088-836D-78C187A951FF}"/>
              </a:ext>
            </a:extLst>
          </p:cNvPr>
          <p:cNvPicPr/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6" b="4586"/>
          <a:stretch/>
        </p:blipFill>
        <p:spPr>
          <a:xfrm>
            <a:off x="1400846" y="2864697"/>
            <a:ext cx="1006770" cy="785555"/>
          </a:xfrm>
          <a:prstGeom prst="rect">
            <a:avLst/>
          </a:prstGeom>
          <a:effectLst/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BD6618B6-4C3B-40F5-9504-A46E759DBEF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678230" y="3735154"/>
            <a:ext cx="837389" cy="8373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1AF4D6F-463D-4D0D-A531-C3709A5B46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02257" flipH="1">
            <a:off x="7507819" y="183428"/>
            <a:ext cx="515049" cy="515049"/>
          </a:xfrm>
          <a:prstGeom prst="rect">
            <a:avLst/>
          </a:prstGeom>
        </p:spPr>
      </p:pic>
      <p:sp>
        <p:nvSpPr>
          <p:cNvPr id="51" name="Овал 50">
            <a:extLst>
              <a:ext uri="{FF2B5EF4-FFF2-40B4-BE49-F238E27FC236}">
                <a16:creationId xmlns:a16="http://schemas.microsoft.com/office/drawing/2014/main" id="{21F72DDB-3FD5-4CC6-A4AA-46396BD5C85C}"/>
              </a:ext>
            </a:extLst>
          </p:cNvPr>
          <p:cNvSpPr/>
          <p:nvPr/>
        </p:nvSpPr>
        <p:spPr>
          <a:xfrm>
            <a:off x="7474176" y="161884"/>
            <a:ext cx="550071" cy="52090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386C0E6-9B9F-4C20-B37D-3BC7AD675894}"/>
              </a:ext>
            </a:extLst>
          </p:cNvPr>
          <p:cNvGrpSpPr/>
          <p:nvPr/>
        </p:nvGrpSpPr>
        <p:grpSpPr>
          <a:xfrm>
            <a:off x="12015" y="6093610"/>
            <a:ext cx="823062" cy="705452"/>
            <a:chOff x="110921" y="46441"/>
            <a:chExt cx="497213" cy="505365"/>
          </a:xfrm>
        </p:grpSpPr>
        <p:pic>
          <p:nvPicPr>
            <p:cNvPr id="43" name="Picture 40">
              <a:extLst>
                <a:ext uri="{FF2B5EF4-FFF2-40B4-BE49-F238E27FC236}">
                  <a16:creationId xmlns:a16="http://schemas.microsoft.com/office/drawing/2014/main" id="{C6180A88-8A64-4F52-A3BB-F552EBA415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E6A278D-CEEF-4982-84B4-7535B1D5F54D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2" name="Скругленный прямоугольник 52">
            <a:extLst>
              <a:ext uri="{FF2B5EF4-FFF2-40B4-BE49-F238E27FC236}">
                <a16:creationId xmlns:a16="http://schemas.microsoft.com/office/drawing/2014/main" id="{BECDAA37-1442-4218-B3A1-2EC7B15D7D11}"/>
              </a:ext>
            </a:extLst>
          </p:cNvPr>
          <p:cNvSpPr/>
          <p:nvPr/>
        </p:nvSpPr>
        <p:spPr>
          <a:xfrm>
            <a:off x="2288540" y="638431"/>
            <a:ext cx="5384185" cy="5684351"/>
          </a:xfrm>
          <a:prstGeom prst="roundRect">
            <a:avLst/>
          </a:prstGeom>
          <a:blipFill>
            <a:blip r:embed="rId2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7" name="Picture 146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09242" y="2877925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3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51" grpId="0" animBg="1"/>
      <p:bldP spid="52" grpId="0" animBg="1"/>
      <p:bldP spid="5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57495AC-6FB6-4CA0-8329-B9254D4E950D}"/>
</file>

<file path=customXml/itemProps2.xml><?xml version="1.0" encoding="utf-8"?>
<ds:datastoreItem xmlns:ds="http://schemas.openxmlformats.org/officeDocument/2006/customXml" ds:itemID="{E23A6138-81C0-4258-A05B-1F820CC2EE16}"/>
</file>

<file path=customXml/itemProps3.xml><?xml version="1.0" encoding="utf-8"?>
<ds:datastoreItem xmlns:ds="http://schemas.openxmlformats.org/officeDocument/2006/customXml" ds:itemID="{1CD06462-88B1-4996-92D7-AE346CFBAD00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JuliaSpeechTherapist</dc:creator>
  <cp:lastModifiedBy>JuliaSpeechTherapist</cp:lastModifiedBy>
  <cp:revision>10</cp:revision>
  <dcterms:created xsi:type="dcterms:W3CDTF">2025-07-15T11:49:41Z</dcterms:created>
  <dcterms:modified xsi:type="dcterms:W3CDTF">2025-08-11T13:01:31Z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