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04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425" y="1490974"/>
            <a:ext cx="278130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