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87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76F4F-9CEC-4187-A304-3821493AEE47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3C114-BE00-445A-8C88-1A17AC187B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Помоги герою проверить предметы в сумке. Кликай на предметы в сумке и ставь галочки в списке.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3C114-BE00-445A-8C88-1A17AC187B3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37C3-233C-4AFA-9902-F1FBF44118A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3B69-C09C-43BF-8A2D-3DEC43E13E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37C3-233C-4AFA-9902-F1FBF44118A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3B69-C09C-43BF-8A2D-3DEC43E13E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37C3-233C-4AFA-9902-F1FBF44118A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3B69-C09C-43BF-8A2D-3DEC43E13E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37C3-233C-4AFA-9902-F1FBF44118A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3B69-C09C-43BF-8A2D-3DEC43E13E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37C3-233C-4AFA-9902-F1FBF44118A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3B69-C09C-43BF-8A2D-3DEC43E13E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37C3-233C-4AFA-9902-F1FBF44118A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3B69-C09C-43BF-8A2D-3DEC43E13E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37C3-233C-4AFA-9902-F1FBF44118A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3B69-C09C-43BF-8A2D-3DEC43E13E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37C3-233C-4AFA-9902-F1FBF44118A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3B69-C09C-43BF-8A2D-3DEC43E13E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37C3-233C-4AFA-9902-F1FBF44118A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3B69-C09C-43BF-8A2D-3DEC43E13E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37C3-233C-4AFA-9902-F1FBF44118A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3B69-C09C-43BF-8A2D-3DEC43E13E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37C3-233C-4AFA-9902-F1FBF44118A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3B69-C09C-43BF-8A2D-3DEC43E13E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A37C3-233C-4AFA-9902-F1FBF44118A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13B69-C09C-43BF-8A2D-3DEC43E13E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tiff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microsoft.com/office/2007/relationships/hdphoto" Target="../media/image22.wdp"/><Relationship Id="rId23" Type="http://schemas.openxmlformats.org/officeDocument/2006/relationships/image" Target="../media/image23.png"/><Relationship Id="rId24" Type="http://schemas.microsoft.com/office/2007/relationships/hdphoto" Target="../media/image24.wdp"/><Relationship Id="rId25" Type="http://schemas.openxmlformats.org/officeDocument/2006/relationships/image" Target="../media/image25.png"/><Relationship Id="rId26" Type="http://schemas.microsoft.com/office/2007/relationships/hdphoto" Target="../media/image26.wdp"/><Relationship Id="rId27" Type="http://schemas.openxmlformats.org/officeDocument/2006/relationships/image" Target="../media/image27.png"/><Relationship Id="rId28" Type="http://schemas.microsoft.com/office/2007/relationships/hdphoto" Target="../media/image28.wdp"/><Relationship Id="rId29" Type="http://schemas.openxmlformats.org/officeDocument/2006/relationships/image" Target="../media/image29.png"/><Relationship Id="rId30" Type="http://schemas.microsoft.com/office/2007/relationships/hdphoto" Target="../media/image30.wdp"/><Relationship Id="rId31" Type="http://schemas.openxmlformats.org/officeDocument/2006/relationships/image" Target="../media/image31.png"/><Relationship Id="rId32" Type="http://schemas.microsoft.com/office/2007/relationships/hdphoto" Target="../media/image32.wdp"/><Relationship Id="rId33" Type="http://schemas.openxmlformats.org/officeDocument/2006/relationships/image" Target="../media/image33.png"/><Relationship Id="rId34" Type="http://schemas.microsoft.com/office/2007/relationships/hdphoto" Target="../media/image34.wdp"/><Relationship Id="rId35" Type="http://schemas.openxmlformats.org/officeDocument/2006/relationships/image" Target="../media/image35.png"/><Relationship Id="rId36" Type="http://schemas.microsoft.com/office/2007/relationships/hdphoto" Target="../media/image36.wdp"/><Relationship Id="rId37" Type="http://schemas.openxmlformats.org/officeDocument/2006/relationships/image" Target="../media/image37.png"/><Relationship Id="rId38" Type="http://schemas.microsoft.com/office/2007/relationships/hdphoto" Target="../media/image38.wdp"/><Relationship Id="rId39" Type="http://schemas.openxmlformats.org/officeDocument/2006/relationships/image" Target="../media/image39.png"/><Relationship Id="rId40" Type="http://schemas.microsoft.com/office/2007/relationships/hdphoto" Target="../media/image40.wdp"/><Relationship Id="rId41" Type="http://schemas.openxmlformats.org/officeDocument/2006/relationships/image" Target="../media/image41.png"/><Relationship Id="rId42" Type="http://schemas.microsoft.com/office/2007/relationships/hdphoto" Target="../media/image42.wdp"/><Relationship Id="rId43" Type="http://schemas.openxmlformats.org/officeDocument/2006/relationships/image" Target="../media/image43.png"/><Relationship Id="rId44" Type="http://schemas.microsoft.com/office/2007/relationships/hdphoto" Target="../media/image44.wdp"/><Relationship Id="rId45" Type="http://schemas.openxmlformats.org/officeDocument/2006/relationships/slideLayout" Target="../slideLayouts/slideLayout7.xml"/><Relationship Id="rId46" Type="http://schemas.openxmlformats.org/officeDocument/2006/relationships/notesSlide" Target="../notesSlides/notesSlide1.xml"/><Relationship Id="rId47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16000"/>
                    </a14:imgEffect>
                    <a14:imgEffect>
                      <a14:sharpenSoften amount="-1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25790"/>
            <a:ext cx="12192000" cy="688379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Прямоугольник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26"/>
          <a:stretch>
            <a:fillRect/>
          </a:stretch>
        </p:blipFill>
        <p:spPr>
          <a:xfrm>
            <a:off x="19514" y="1164492"/>
            <a:ext cx="3787326" cy="4883923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: скругленные углы 11"/>
          <p:cNvSpPr/>
          <p:nvPr/>
        </p:nvSpPr>
        <p:spPr>
          <a:xfrm>
            <a:off x="6687997" y="933450"/>
            <a:ext cx="5218253" cy="5244028"/>
          </a:xfrm>
          <a:prstGeom prst="roundRect">
            <a:avLst>
              <a:gd name="adj" fmla="val 602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Группа 10"/>
          <p:cNvGrpSpPr/>
          <p:nvPr/>
        </p:nvGrpSpPr>
        <p:grpSpPr>
          <a:xfrm>
            <a:off x="6861495" y="1071904"/>
            <a:ext cx="4897049" cy="4772654"/>
            <a:chOff x="7007247" y="925990"/>
            <a:chExt cx="3902912" cy="3307393"/>
          </a:xfrm>
        </p:grpSpPr>
        <p:pic>
          <p:nvPicPr>
            <p:cNvPr id="7" name="Picture 2" descr="Grey shelf clipar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5728" y="925990"/>
              <a:ext cx="3894431" cy="1528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Grey shelf clipart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197"/>
            <a:stretch>
              <a:fillRect/>
            </a:stretch>
          </p:blipFill>
          <p:spPr bwMode="auto">
            <a:xfrm>
              <a:off x="7007247" y="2435712"/>
              <a:ext cx="3894431" cy="8988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Grey shelf clipart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197"/>
            <a:stretch>
              <a:fillRect/>
            </a:stretch>
          </p:blipFill>
          <p:spPr bwMode="auto">
            <a:xfrm>
              <a:off x="7007247" y="3334548"/>
              <a:ext cx="3894431" cy="8988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Box 14"/>
          <p:cNvSpPr txBox="1"/>
          <p:nvPr/>
        </p:nvSpPr>
        <p:spPr>
          <a:xfrm>
            <a:off x="766908" y="2886760"/>
            <a:ext cx="8388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pc="300" dirty="0">
                <a:latin typeface="Arial" panose="020B0604020202020204" pitchFamily="34" charset="0"/>
                <a:cs typeface="Arial" panose="020B0604020202020204" pitchFamily="34" charset="0"/>
              </a:rPr>
              <a:t>СЫР</a:t>
            </a:r>
            <a:endParaRPr lang="ru-RU" sz="16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5044" y="1565913"/>
            <a:ext cx="1541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pc="300" dirty="0">
                <a:latin typeface="Arial" panose="020B0604020202020204" pitchFamily="34" charset="0"/>
                <a:cs typeface="Arial" panose="020B0604020202020204" pitchFamily="34" charset="0"/>
              </a:rPr>
              <a:t>ПОМИДОР</a:t>
            </a:r>
            <a:endParaRPr lang="ru-RU" sz="16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6655" y="3555137"/>
            <a:ext cx="854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pc="300" dirty="0">
                <a:latin typeface="Arial" panose="020B0604020202020204" pitchFamily="34" charset="0"/>
                <a:cs typeface="Arial" panose="020B0604020202020204" pitchFamily="34" charset="0"/>
              </a:rPr>
              <a:t>ТИГР</a:t>
            </a:r>
            <a:endParaRPr lang="ru-RU" sz="16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5044" y="3857003"/>
            <a:ext cx="784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pc="300" dirty="0">
                <a:latin typeface="Arial" panose="020B0604020202020204" pitchFamily="34" charset="0"/>
                <a:cs typeface="Arial" panose="020B0604020202020204" pitchFamily="34" charset="0"/>
              </a:rPr>
              <a:t>ШАР</a:t>
            </a:r>
            <a:endParaRPr lang="ru-RU" sz="16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9742" y="2219159"/>
            <a:ext cx="14257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pc="300" dirty="0">
                <a:latin typeface="Arial" panose="020B0604020202020204" pitchFamily="34" charset="0"/>
                <a:cs typeface="Arial" panose="020B0604020202020204" pitchFamily="34" charset="0"/>
              </a:rPr>
              <a:t>КЕФИР</a:t>
            </a:r>
            <a:endParaRPr lang="ru-RU" sz="16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6255" y="2559194"/>
            <a:ext cx="1076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pc="300" dirty="0">
                <a:latin typeface="Arial" panose="020B0604020202020204" pitchFamily="34" charset="0"/>
                <a:cs typeface="Arial" panose="020B0604020202020204" pitchFamily="34" charset="0"/>
              </a:rPr>
              <a:t>ЗЕФИР</a:t>
            </a:r>
            <a:endParaRPr lang="ru-RU" sz="16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7283" y="3190888"/>
            <a:ext cx="11212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pc="300" dirty="0">
                <a:latin typeface="Arial" panose="020B0604020202020204" pitchFamily="34" charset="0"/>
                <a:cs typeface="Arial" panose="020B0604020202020204" pitchFamily="34" charset="0"/>
              </a:rPr>
              <a:t>КОВЕР</a:t>
            </a:r>
            <a:endParaRPr lang="ru-RU" sz="16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1466" y="4152052"/>
            <a:ext cx="14156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pc="300" dirty="0">
                <a:latin typeface="Arial" panose="020B0604020202020204" pitchFamily="34" charset="0"/>
                <a:cs typeface="Arial" panose="020B0604020202020204" pitchFamily="34" charset="0"/>
              </a:rPr>
              <a:t>СВИТЕР</a:t>
            </a:r>
            <a:endParaRPr lang="ru-RU" sz="16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99212" y="1918699"/>
            <a:ext cx="267938" cy="24418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1739" y="1938862"/>
            <a:ext cx="209253" cy="209253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745217" y="4470397"/>
            <a:ext cx="9552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pc="300" dirty="0">
                <a:latin typeface="Arial" panose="020B0604020202020204" pitchFamily="34" charset="0"/>
                <a:cs typeface="Arial" panose="020B0604020202020204" pitchFamily="34" charset="0"/>
              </a:rPr>
              <a:t>ШНУР</a:t>
            </a:r>
            <a:endParaRPr lang="ru-RU" sz="16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55044" y="4806772"/>
            <a:ext cx="14156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pc="300" dirty="0">
                <a:latin typeface="Arial" panose="020B0604020202020204" pitchFamily="34" charset="0"/>
                <a:cs typeface="Arial" panose="020B0604020202020204" pitchFamily="34" charset="0"/>
              </a:rPr>
              <a:t>КАТЕР</a:t>
            </a:r>
            <a:endParaRPr lang="ru-RU" sz="16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45217" y="5170524"/>
            <a:ext cx="14156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pc="300" dirty="0">
                <a:latin typeface="Arial" panose="020B0604020202020204" pitchFamily="34" charset="0"/>
                <a:cs typeface="Arial" panose="020B0604020202020204" pitchFamily="34" charset="0"/>
              </a:rPr>
              <a:t>ВЕЕР</a:t>
            </a:r>
            <a:endParaRPr lang="ru-RU" sz="16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99212" y="2255074"/>
            <a:ext cx="267938" cy="24418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499212" y="2591449"/>
            <a:ext cx="267938" cy="24418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499212" y="2927824"/>
            <a:ext cx="267938" cy="24418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499212" y="3243379"/>
            <a:ext cx="267938" cy="24418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499212" y="3579754"/>
            <a:ext cx="267938" cy="24418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499212" y="3881030"/>
            <a:ext cx="267938" cy="24418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499212" y="4182296"/>
            <a:ext cx="267938" cy="24418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499212" y="4518671"/>
            <a:ext cx="267938" cy="24418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499212" y="4855046"/>
            <a:ext cx="267938" cy="24418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499212" y="5191421"/>
            <a:ext cx="267938" cy="24418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1739" y="2271925"/>
            <a:ext cx="209253" cy="209253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1263" y="2609361"/>
            <a:ext cx="209253" cy="209253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6174" y="2947987"/>
            <a:ext cx="209253" cy="209253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6172" y="3263588"/>
            <a:ext cx="209253" cy="209253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934" y="3599585"/>
            <a:ext cx="209253" cy="209253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315" y="3900105"/>
            <a:ext cx="209253" cy="209253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315" y="4200615"/>
            <a:ext cx="209253" cy="209253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315" y="4536612"/>
            <a:ext cx="209253" cy="209253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932" y="4872609"/>
            <a:ext cx="209253" cy="209253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8549" y="5208606"/>
            <a:ext cx="209253" cy="209253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977" y="2122347"/>
            <a:ext cx="991204" cy="991204"/>
          </a:xfrm>
          <a:prstGeom prst="rect">
            <a:avLst/>
          </a:prstGeom>
        </p:spPr>
      </p:pic>
      <p:pic>
        <p:nvPicPr>
          <p:cNvPr id="84" name="Рисунок 83" descr="Изображение выглядит как рисунок, мультфильм, иллюстрация, ед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410" y="2060447"/>
            <a:ext cx="1131222" cy="113122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бутылка, текст, цветок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429" y="1933655"/>
            <a:ext cx="1364359" cy="1364359"/>
          </a:xfrm>
          <a:prstGeom prst="rect">
            <a:avLst/>
          </a:prstGeom>
        </p:spPr>
      </p:pic>
      <p:pic>
        <p:nvPicPr>
          <p:cNvPr id="86" name="Рисунок 85" descr="Изображение выглядит как конфета&#10;&#10;Автоматически созданное описание с низким доверительным уровнем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309" y="2022299"/>
            <a:ext cx="1201644" cy="1201644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желтый, окарина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785" y="3675262"/>
            <a:ext cx="924503" cy="528902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графическая вставка,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809" y="3430006"/>
            <a:ext cx="1056813" cy="1012780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игрушка, Мягкая игрушка, мультфильм, плюш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357" y="3388002"/>
            <a:ext cx="1044573" cy="1044573"/>
          </a:xfrm>
          <a:prstGeom prst="rect">
            <a:avLst/>
          </a:prstGeom>
        </p:spPr>
      </p:pic>
      <p:pic>
        <p:nvPicPr>
          <p:cNvPr id="92" name="Рисунок 91" descr="Изображение выглядит как самолет, Воздушный шар, сердце, шар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982" y="3377251"/>
            <a:ext cx="723418" cy="1046828"/>
          </a:xfrm>
          <a:prstGeom prst="rect">
            <a:avLst/>
          </a:prstGeom>
        </p:spPr>
      </p:pic>
      <p:pic>
        <p:nvPicPr>
          <p:cNvPr id="94" name="Рисунок 93" descr="Изображение выглядит как одежда, дизайн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964" y="4672146"/>
            <a:ext cx="963724" cy="963724"/>
          </a:xfrm>
          <a:prstGeom prst="rect">
            <a:avLst/>
          </a:prstGeom>
        </p:spPr>
      </p:pic>
      <p:pic>
        <p:nvPicPr>
          <p:cNvPr id="95" name="Рисунок 94" descr="Изображение выглядит как соединитель, кабель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0119">
            <a:off x="6931256" y="4757934"/>
            <a:ext cx="1162229" cy="1010634"/>
          </a:xfrm>
          <a:prstGeom prst="rect">
            <a:avLst/>
          </a:prstGeom>
        </p:spPr>
      </p:pic>
      <p:pic>
        <p:nvPicPr>
          <p:cNvPr id="96" name="Рисунок 95" descr="Изображение выглядит как лодка, транспортное средство, корабль, транспорт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785" y="5044434"/>
            <a:ext cx="936409" cy="446519"/>
          </a:xfrm>
          <a:prstGeom prst="rect">
            <a:avLst/>
          </a:prstGeom>
        </p:spPr>
      </p:pic>
      <p:pic>
        <p:nvPicPr>
          <p:cNvPr id="97" name="Рисунок 96" descr="Изображение выглядит как Веер, Декоративный веер, фанат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706" y="4963120"/>
            <a:ext cx="906508" cy="575436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455" y="2126508"/>
            <a:ext cx="991204" cy="991204"/>
          </a:xfrm>
          <a:prstGeom prst="rect">
            <a:avLst/>
          </a:prstGeom>
        </p:spPr>
      </p:pic>
      <p:pic>
        <p:nvPicPr>
          <p:cNvPr id="100" name="Рисунок 99" descr="Изображение выглядит как рисунок, мультфильм, иллюстрация, еда&#10;&#10;Автоматически созданное описание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410" y="2060447"/>
            <a:ext cx="1131222" cy="1131222"/>
          </a:xfrm>
          <a:prstGeom prst="rect">
            <a:avLst/>
          </a:prstGeom>
        </p:spPr>
      </p:pic>
      <p:pic>
        <p:nvPicPr>
          <p:cNvPr id="101" name="Рисунок 100" descr="Изображение выглядит как бутылка, текст, цветок&#10;&#10;Автоматически созданное описание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618" y="1932369"/>
            <a:ext cx="1364359" cy="1364359"/>
          </a:xfrm>
          <a:prstGeom prst="rect">
            <a:avLst/>
          </a:prstGeom>
        </p:spPr>
      </p:pic>
      <p:pic>
        <p:nvPicPr>
          <p:cNvPr id="102" name="Рисунок 101" descr="Изображение выглядит как конфета&#10;&#10;Автоматически созданное описание с низким доверительным уровнем"/>
          <p:cNvPicPr>
            <a:picLocks noChangeAspect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309" y="2022299"/>
            <a:ext cx="1201644" cy="1201644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желтый, окарина&#10;&#10;Автоматически созданное описание"/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785" y="3669732"/>
            <a:ext cx="924503" cy="52890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графическая вставка,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808" y="3428744"/>
            <a:ext cx="1056813" cy="1012780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игрушка, Мягкая игрушка, мультфильм, плюш&#10;&#10;Автоматически созданное описание"/>
          <p:cNvPicPr>
            <a:picLocks noChangeAspect="1"/>
          </p:cNvPicPr>
          <p:nvPr/>
        </p:nvPicPr>
        <p:blipFill>
          <a:blip r:embed="rId33" cstate="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356" y="3387919"/>
            <a:ext cx="1044573" cy="1044573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самолет, Воздушный шар, сердце, шар&#10;&#10;Автоматически созданное описание"/>
          <p:cNvPicPr>
            <a:picLocks noChangeAspect="1"/>
          </p:cNvPicPr>
          <p:nvPr/>
        </p:nvPicPr>
        <p:blipFill>
          <a:blip r:embed="rId35" cstate="print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982" y="3374479"/>
            <a:ext cx="723418" cy="1046828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одежда, дизайн&#10;&#10;Автоматически созданное описание"/>
          <p:cNvPicPr>
            <a:picLocks noChangeAspect="1"/>
          </p:cNvPicPr>
          <p:nvPr/>
        </p:nvPicPr>
        <p:blipFill>
          <a:blip r:embed="rId37" cstate="print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964" y="4668536"/>
            <a:ext cx="963724" cy="963724"/>
          </a:xfrm>
          <a:prstGeom prst="rect">
            <a:avLst/>
          </a:prstGeom>
        </p:spPr>
      </p:pic>
      <p:pic>
        <p:nvPicPr>
          <p:cNvPr id="111" name="Рисунок 110" descr="Изображение выглядит как соединитель, кабель&#10;&#10;Автоматически созданное описание"/>
          <p:cNvPicPr>
            <a:picLocks noChangeAspect="1"/>
          </p:cNvPicPr>
          <p:nvPr/>
        </p:nvPicPr>
        <p:blipFill>
          <a:blip r:embed="rId39" cstate="print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0119">
            <a:off x="6931257" y="4757932"/>
            <a:ext cx="1162229" cy="1010634"/>
          </a:xfrm>
          <a:prstGeom prst="rect">
            <a:avLst/>
          </a:prstGeom>
        </p:spPr>
      </p:pic>
      <p:pic>
        <p:nvPicPr>
          <p:cNvPr id="112" name="Рисунок 111" descr="Изображение выглядит как лодка, транспортное средство, корабль, транспорт&#10;&#10;Автоматически созданное описание"/>
          <p:cNvPicPr>
            <a:picLocks noChangeAspect="1"/>
          </p:cNvPicPr>
          <p:nvPr/>
        </p:nvPicPr>
        <p:blipFill>
          <a:blip r:embed="rId41" cstate="print"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784" y="5039989"/>
            <a:ext cx="936409" cy="446519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Веер, Декоративный веер, фанат&#10;&#10;Автоматически созданное описание"/>
          <p:cNvPicPr>
            <a:picLocks noChangeAspect="1"/>
          </p:cNvPicPr>
          <p:nvPr/>
        </p:nvPicPr>
        <p:blipFill>
          <a:blip r:embed="rId43" cstate="print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705" y="4963120"/>
            <a:ext cx="906508" cy="575436"/>
          </a:xfrm>
          <a:prstGeom prst="rect">
            <a:avLst/>
          </a:prstGeom>
        </p:spPr>
      </p:pic>
      <p:sp>
        <p:nvSpPr>
          <p:cNvPr id="114" name="TextBox 113"/>
          <p:cNvSpPr txBox="1"/>
          <p:nvPr/>
        </p:nvSpPr>
        <p:spPr>
          <a:xfrm>
            <a:off x="755043" y="1873141"/>
            <a:ext cx="1541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pc="300" dirty="0">
                <a:latin typeface="Arial" panose="020B0604020202020204" pitchFamily="34" charset="0"/>
                <a:cs typeface="Arial" panose="020B0604020202020204" pitchFamily="34" charset="0"/>
              </a:rPr>
              <a:t>САХАР</a:t>
            </a:r>
            <a:endParaRPr lang="ru-RU" sz="16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498381" y="1609841"/>
            <a:ext cx="267938" cy="24418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6" name="Рисунок 1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908" y="1630004"/>
            <a:ext cx="209253" cy="209253"/>
          </a:xfrm>
          <a:prstGeom prst="rect">
            <a:avLst/>
          </a:prstGeom>
        </p:spPr>
      </p:pic>
      <p:pic>
        <p:nvPicPr>
          <p:cNvPr id="170" name="Picture 169" descr="image.png"/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3806930" y="3374151"/>
            <a:ext cx="1885950" cy="2838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</Words>
  <Application>WPS Presentation</Application>
  <PresentationFormat>Широкоэкранный</PresentationFormat>
  <Paragraphs>24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6</cp:revision>
  <dcterms:created xsi:type="dcterms:W3CDTF">2024-04-17T18:54:00Z</dcterms:created>
  <dcterms:modified xsi:type="dcterms:W3CDTF">2024-07-03T22:00:34Z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357267551E024A4789CB4A8DC3503CAE_12</vt:lpwstr>
  </property>
  <property fmtid="{D5CDD505-2E9C-101B-9397-08002B2CF9AE}" pid="3" name="KSOProductBuildVer">
    <vt:lpwstr>1033-12.2.0.17119</vt:lpwstr>
  </property>
</Properties>
</file>