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21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17811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18</cp:revision>
  <dcterms:created xsi:type="dcterms:W3CDTF">2024-11-25T23:25:13Z</dcterms:created>
  <dcterms:modified xsi:type="dcterms:W3CDTF">2024-11-28T22:53:56Z</dcterms:modified>
</cp:coreProperties>
</file>