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4a" ContentType="audio/mp4"/>
  <Override PartName="/ppt/media/media2.m4a" ContentType="audio/mp4"/>
  <Override PartName="/ppt/media/media3.m4a" ContentType="audio/mp4"/>
  <Override PartName="/ppt/media/media4.m4a" ContentType="audio/mp4"/>
  <Override PartName="/ppt/media/media5.m4a" ContentType="audio/mp4"/>
  <Override PartName="/ppt/media/media6.m4a" ContentType="audio/mp4"/>
  <Override PartName="/ppt/media/media7.m4a" ContentType="audio/mp4"/>
  <Override PartName="/ppt/media/media8.m4a" ContentType="audio/mp4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29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audio" Target="../media/media1.m4a"/><Relationship Id="rId22" Type="http://schemas.microsoft.com/office/2007/relationships/media" Target="../media/media1.m4a"/><Relationship Id="rId23" Type="http://schemas.openxmlformats.org/officeDocument/2006/relationships/image" Target="../media/image21.png"/><Relationship Id="rId24" Type="http://schemas.openxmlformats.org/officeDocument/2006/relationships/audio" Target="../media/media2.m4a"/><Relationship Id="rId25" Type="http://schemas.microsoft.com/office/2007/relationships/media" Target="../media/media2.m4a"/><Relationship Id="rId26" Type="http://schemas.openxmlformats.org/officeDocument/2006/relationships/audio" Target="../media/media3.m4a"/><Relationship Id="rId27" Type="http://schemas.microsoft.com/office/2007/relationships/media" Target="../media/media3.m4a"/><Relationship Id="rId28" Type="http://schemas.openxmlformats.org/officeDocument/2006/relationships/audio" Target="../media/media4.m4a"/><Relationship Id="rId29" Type="http://schemas.microsoft.com/office/2007/relationships/media" Target="../media/media4.m4a"/><Relationship Id="rId30" Type="http://schemas.openxmlformats.org/officeDocument/2006/relationships/audio" Target="../media/media5.m4a"/><Relationship Id="rId31" Type="http://schemas.microsoft.com/office/2007/relationships/media" Target="../media/media5.m4a"/><Relationship Id="rId32" Type="http://schemas.openxmlformats.org/officeDocument/2006/relationships/audio" Target="../media/media6.m4a"/><Relationship Id="rId33" Type="http://schemas.microsoft.com/office/2007/relationships/media" Target="../media/media6.m4a"/><Relationship Id="rId34" Type="http://schemas.openxmlformats.org/officeDocument/2006/relationships/audio" Target="../media/media7.m4a"/><Relationship Id="rId35" Type="http://schemas.microsoft.com/office/2007/relationships/media" Target="../media/media7.m4a"/><Relationship Id="rId36" Type="http://schemas.openxmlformats.org/officeDocument/2006/relationships/audio" Target="../media/media8.m4a"/><Relationship Id="rId37" Type="http://schemas.microsoft.com/office/2007/relationships/media" Target="../media/media8.m4a"/><Relationship Id="rId38" Type="http://schemas.openxmlformats.org/officeDocument/2006/relationships/image" Target="../media/image22.png"/><Relationship Id="rId39" Type="http://schemas.openxmlformats.org/officeDocument/2006/relationships/image" Target="../media/image23.png"/><Relationship Id="rId40" Type="http://schemas.openxmlformats.org/officeDocument/2006/relationships/slideLayout" Target="../slideLayouts/slideLayout7.xml"/><Relationship Id="rId4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7" y="0"/>
            <a:ext cx="12192000" cy="688067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027031" y="856698"/>
            <a:ext cx="6910338" cy="36021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027031" y="4569228"/>
            <a:ext cx="6910338" cy="15082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3" y="5173272"/>
            <a:ext cx="858037" cy="85803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19" y="4598736"/>
            <a:ext cx="946121" cy="94612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69" y="4598736"/>
            <a:ext cx="792995" cy="82070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18" y="5054453"/>
            <a:ext cx="1030612" cy="103061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282" y="5093149"/>
            <a:ext cx="903416" cy="90341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30" y="5120469"/>
            <a:ext cx="992102" cy="99210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99" y="5255972"/>
            <a:ext cx="807806" cy="79501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66" y="4598736"/>
            <a:ext cx="634642" cy="84886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86" y="4534174"/>
            <a:ext cx="959895" cy="959895"/>
          </a:xfrm>
          <a:prstGeom prst="rect">
            <a:avLst/>
          </a:prstGeom>
        </p:spPr>
      </p:pic>
      <p:grpSp>
        <p:nvGrpSpPr>
          <p:cNvPr id="80" name="Группа 79"/>
          <p:cNvGrpSpPr/>
          <p:nvPr/>
        </p:nvGrpSpPr>
        <p:grpSpPr>
          <a:xfrm>
            <a:off x="2338111" y="1794467"/>
            <a:ext cx="1231204" cy="1695588"/>
            <a:chOff x="2355753" y="1802851"/>
            <a:chExt cx="1231204" cy="1695588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2355753" y="2145383"/>
              <a:ext cx="1231204" cy="1353056"/>
              <a:chOff x="3231585" y="1967159"/>
              <a:chExt cx="1231204" cy="1353056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06" t="12157" r="20937" b="14380"/>
              <a:stretch>
                <a:fillRect/>
              </a:stretch>
            </p:blipFill>
            <p:spPr>
              <a:xfrm>
                <a:off x="3465656" y="1967159"/>
                <a:ext cx="997133" cy="126000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231585" y="2858550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3</a:t>
                </a:r>
                <a:endParaRPr lang="ru-RU" sz="2400" b="1" dirty="0"/>
              </a:p>
            </p:txBody>
          </p: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865" y="1802851"/>
              <a:ext cx="602471" cy="59293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3163404" y="3140804"/>
            <a:ext cx="1640068" cy="1260000"/>
            <a:chOff x="3163404" y="3140804"/>
            <a:chExt cx="1640068" cy="1260000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3163404" y="3140804"/>
              <a:ext cx="1439641" cy="1260000"/>
              <a:chOff x="4440247" y="3294362"/>
              <a:chExt cx="1439641" cy="1260000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1572" y="3294362"/>
                <a:ext cx="1258316" cy="1260000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4440247" y="4092697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5</a:t>
                </a:r>
                <a:endParaRPr lang="ru-RU" sz="2400" b="1" dirty="0"/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785">
              <a:off x="4072920" y="3570806"/>
              <a:ext cx="730552" cy="730552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3599597" y="998358"/>
            <a:ext cx="1469096" cy="1319604"/>
            <a:chOff x="3599597" y="998358"/>
            <a:chExt cx="1469096" cy="1319604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810390" y="998358"/>
              <a:ext cx="1258303" cy="1319604"/>
              <a:chOff x="4607970" y="1043639"/>
              <a:chExt cx="1258303" cy="1319604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7970" y="1043639"/>
                <a:ext cx="1258303" cy="1260000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4650936" y="1901578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4</a:t>
                </a:r>
                <a:endParaRPr lang="ru-RU" sz="2400" b="1" dirty="0"/>
              </a:p>
            </p:txBody>
          </p:sp>
        </p:grp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05706">
              <a:off x="3599597" y="1332624"/>
              <a:ext cx="522184" cy="698448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1055412" y="1039879"/>
            <a:ext cx="1530878" cy="1308890"/>
            <a:chOff x="1055412" y="1039879"/>
            <a:chExt cx="1530878" cy="130889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1055412" y="1039879"/>
              <a:ext cx="1275954" cy="1308890"/>
              <a:chOff x="2001555" y="1103243"/>
              <a:chExt cx="1275954" cy="1308890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5942" y="1103243"/>
                <a:ext cx="1251567" cy="1260000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001555" y="1950468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1</a:t>
                </a:r>
                <a:endParaRPr lang="ru-RU" sz="2400" b="1" dirty="0"/>
              </a:p>
            </p:txBody>
          </p:sp>
        </p:grp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8011">
              <a:off x="1914235" y="1211069"/>
              <a:ext cx="672055" cy="672055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1124548" y="3035134"/>
            <a:ext cx="1807747" cy="1332195"/>
            <a:chOff x="1124548" y="3035134"/>
            <a:chExt cx="1807747" cy="133219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0193" y="3369277"/>
              <a:ext cx="992102" cy="992102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24548" y="3035134"/>
              <a:ext cx="1374996" cy="1332195"/>
              <a:chOff x="1937738" y="3138273"/>
              <a:chExt cx="1374996" cy="1332195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7836" y="3138273"/>
                <a:ext cx="1244898" cy="126000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937738" y="4008803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2</a:t>
                </a:r>
                <a:endParaRPr lang="ru-RU" sz="2400" b="1" dirty="0"/>
              </a:p>
            </p:txBody>
          </p:sp>
        </p:grpSp>
      </p:grpSp>
      <p:grpSp>
        <p:nvGrpSpPr>
          <p:cNvPr id="86" name="Группа 85"/>
          <p:cNvGrpSpPr/>
          <p:nvPr/>
        </p:nvGrpSpPr>
        <p:grpSpPr>
          <a:xfrm>
            <a:off x="5260981" y="910016"/>
            <a:ext cx="1651474" cy="1260000"/>
            <a:chOff x="5260981" y="910016"/>
            <a:chExt cx="1651474" cy="1260000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5260981" y="910016"/>
              <a:ext cx="1455869" cy="1260000"/>
              <a:chOff x="7022513" y="1043639"/>
              <a:chExt cx="1455869" cy="126000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8958" y="1043639"/>
                <a:ext cx="1329424" cy="126000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022513" y="1807202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7</a:t>
                </a:r>
                <a:endParaRPr lang="ru-RU" sz="2400" b="1" dirty="0"/>
              </a:p>
            </p:txBody>
          </p:sp>
        </p:grp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132" y="1493508"/>
              <a:ext cx="580323" cy="580323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4269874" y="1967579"/>
            <a:ext cx="1528023" cy="1440000"/>
            <a:chOff x="4269874" y="1967579"/>
            <a:chExt cx="1528023" cy="1440000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4269874" y="1967579"/>
              <a:ext cx="1468509" cy="1440000"/>
              <a:chOff x="5715308" y="2104340"/>
              <a:chExt cx="1468509" cy="1440000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7354" y="2104340"/>
                <a:ext cx="1426463" cy="1440000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5715308" y="2989330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6</a:t>
                </a:r>
                <a:endParaRPr lang="ru-RU" sz="2400" b="1" dirty="0"/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09547" y="2494598"/>
              <a:ext cx="688350" cy="688350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5356165" y="3175774"/>
            <a:ext cx="1735748" cy="1260000"/>
            <a:chOff x="5356165" y="3175774"/>
            <a:chExt cx="1735748" cy="1260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875" y="3501138"/>
              <a:ext cx="858038" cy="858038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5356165" y="3175774"/>
              <a:ext cx="1380318" cy="1260000"/>
              <a:chOff x="7158151" y="3227159"/>
              <a:chExt cx="1380318" cy="1260000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5403" y="3227159"/>
                <a:ext cx="1253066" cy="126000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7158151" y="4025494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9</a:t>
                </a:r>
                <a:endParaRPr lang="ru-RU" sz="2400" b="1" dirty="0"/>
              </a:p>
            </p:txBody>
          </p:sp>
        </p:grpSp>
      </p:grpSp>
      <p:grpSp>
        <p:nvGrpSpPr>
          <p:cNvPr id="85" name="Группа 84"/>
          <p:cNvGrpSpPr/>
          <p:nvPr/>
        </p:nvGrpSpPr>
        <p:grpSpPr>
          <a:xfrm>
            <a:off x="6079535" y="2018755"/>
            <a:ext cx="1700436" cy="1260000"/>
            <a:chOff x="6079535" y="2018755"/>
            <a:chExt cx="1700436" cy="1260000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976" y="2320097"/>
              <a:ext cx="792995" cy="820707"/>
            </a:xfrm>
            <a:prstGeom prst="rect">
              <a:avLst/>
            </a:prstGeom>
          </p:spPr>
        </p:pic>
        <p:grpSp>
          <p:nvGrpSpPr>
            <p:cNvPr id="42" name="Группа 41"/>
            <p:cNvGrpSpPr/>
            <p:nvPr/>
          </p:nvGrpSpPr>
          <p:grpSpPr>
            <a:xfrm>
              <a:off x="6079535" y="2018755"/>
              <a:ext cx="1490907" cy="1260000"/>
              <a:chOff x="6118966" y="2027788"/>
              <a:chExt cx="1490907" cy="1260000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0522" y="2027788"/>
                <a:ext cx="1229351" cy="1260000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6118966" y="2804302"/>
                <a:ext cx="5732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8</a:t>
                </a:r>
                <a:endParaRPr lang="ru-RU" sz="2400" b="1" dirty="0"/>
              </a:p>
            </p:txBody>
          </p:sp>
        </p:grpSp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822" y="5085553"/>
            <a:ext cx="903416" cy="90341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71" y="4616263"/>
            <a:ext cx="634642" cy="84886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987" y="5102942"/>
            <a:ext cx="992102" cy="99210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86" y="4528597"/>
            <a:ext cx="959895" cy="95989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99" y="5248960"/>
            <a:ext cx="807806" cy="7950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69" y="4600538"/>
            <a:ext cx="792995" cy="82070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46" y="5054453"/>
            <a:ext cx="1030612" cy="103061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19" y="4601337"/>
            <a:ext cx="946121" cy="94612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3" y="5177046"/>
            <a:ext cx="858037" cy="858037"/>
          </a:xfrm>
          <a:prstGeom prst="rect">
            <a:avLst/>
          </a:prstGeom>
        </p:spPr>
      </p:pic>
      <p:sp>
        <p:nvSpPr>
          <p:cNvPr id="63" name="Круг: прозрачная заливка 62"/>
          <p:cNvSpPr/>
          <p:nvPr/>
        </p:nvSpPr>
        <p:spPr>
          <a:xfrm>
            <a:off x="1867221" y="1152043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Круг: прозрачная заливка 63"/>
          <p:cNvSpPr/>
          <p:nvPr/>
        </p:nvSpPr>
        <p:spPr>
          <a:xfrm>
            <a:off x="2174418" y="3479562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Круг: прозрачная заливка 64"/>
          <p:cNvSpPr/>
          <p:nvPr/>
        </p:nvSpPr>
        <p:spPr>
          <a:xfrm>
            <a:off x="4033358" y="3531237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Круг: прозрачная заливка 65"/>
          <p:cNvSpPr/>
          <p:nvPr/>
        </p:nvSpPr>
        <p:spPr>
          <a:xfrm>
            <a:off x="6244293" y="1391126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Круг: прозрачная заливка 66"/>
          <p:cNvSpPr/>
          <p:nvPr/>
        </p:nvSpPr>
        <p:spPr>
          <a:xfrm>
            <a:off x="5119282" y="238016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Круг: прозрачная заливка 67"/>
          <p:cNvSpPr/>
          <p:nvPr/>
        </p:nvSpPr>
        <p:spPr>
          <a:xfrm>
            <a:off x="7138214" y="2189566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Круг: прозрачная заливка 68"/>
          <p:cNvSpPr/>
          <p:nvPr/>
        </p:nvSpPr>
        <p:spPr>
          <a:xfrm>
            <a:off x="2690576" y="169174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Круг: прозрачная заливка 69"/>
          <p:cNvSpPr/>
          <p:nvPr/>
        </p:nvSpPr>
        <p:spPr>
          <a:xfrm>
            <a:off x="3441519" y="1211440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Круг: прозрачная заливка 70"/>
          <p:cNvSpPr/>
          <p:nvPr/>
        </p:nvSpPr>
        <p:spPr>
          <a:xfrm>
            <a:off x="6394828" y="339699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6" name="Записанный звук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6" y="1622927"/>
            <a:ext cx="487363" cy="487363"/>
          </a:xfrm>
          <a:prstGeom prst="rect">
            <a:avLst/>
          </a:prstGeom>
        </p:spPr>
      </p:pic>
      <p:pic>
        <p:nvPicPr>
          <p:cNvPr id="77" name="Записанный звук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6" y="2769274"/>
            <a:ext cx="487363" cy="487363"/>
          </a:xfrm>
          <a:prstGeom prst="rect">
            <a:avLst/>
          </a:prstGeom>
        </p:spPr>
      </p:pic>
      <p:pic>
        <p:nvPicPr>
          <p:cNvPr id="78" name="Записанный звук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6074" y="2197951"/>
            <a:ext cx="487363" cy="487363"/>
          </a:xfrm>
          <a:prstGeom prst="rect">
            <a:avLst/>
          </a:prstGeom>
        </p:spPr>
      </p:pic>
      <p:pic>
        <p:nvPicPr>
          <p:cNvPr id="94" name="Записанный звук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86190" y="3857562"/>
            <a:ext cx="487363" cy="487363"/>
          </a:xfrm>
          <a:prstGeom prst="rect">
            <a:avLst/>
          </a:prstGeom>
        </p:spPr>
      </p:pic>
      <p:pic>
        <p:nvPicPr>
          <p:cNvPr id="95" name="Записанный звук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86189" y="4403206"/>
            <a:ext cx="487363" cy="487363"/>
          </a:xfrm>
          <a:prstGeom prst="rect">
            <a:avLst/>
          </a:prstGeom>
        </p:spPr>
      </p:pic>
      <p:pic>
        <p:nvPicPr>
          <p:cNvPr id="96" name="Записанный звук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71673" y="4943125"/>
            <a:ext cx="487363" cy="487363"/>
          </a:xfrm>
          <a:prstGeom prst="rect">
            <a:avLst/>
          </a:prstGeom>
        </p:spPr>
      </p:pic>
      <p:pic>
        <p:nvPicPr>
          <p:cNvPr id="97" name="Записанный звук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5" y="5500142"/>
            <a:ext cx="487363" cy="487363"/>
          </a:xfrm>
          <a:prstGeom prst="rect">
            <a:avLst/>
          </a:prstGeom>
        </p:spPr>
      </p:pic>
      <p:pic>
        <p:nvPicPr>
          <p:cNvPr id="101" name="Записанный звук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71673" y="3330143"/>
            <a:ext cx="487363" cy="4873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" y="5871435"/>
            <a:ext cx="948411" cy="82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Рисунок 61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42" y="584807"/>
            <a:ext cx="4291285" cy="429128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095384" y="3474921"/>
            <a:ext cx="2295525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39BF4F-6632-496B-9EF0-06B276508C44}"/>
</file>

<file path=customXml/itemProps2.xml><?xml version="1.0" encoding="utf-8"?>
<ds:datastoreItem xmlns:ds="http://schemas.openxmlformats.org/officeDocument/2006/customXml" ds:itemID="{43E7AE15-9165-4580-946E-73213EB33455}"/>
</file>

<file path=customXml/itemProps3.xml><?xml version="1.0" encoding="utf-8"?>
<ds:datastoreItem xmlns:ds="http://schemas.openxmlformats.org/officeDocument/2006/customXml" ds:itemID="{2A7E1D74-998C-43D4-8D9D-31386B7B55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8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yanag</cp:lastModifiedBy>
  <cp:revision>2</cp:revision>
  <dcterms:created xsi:type="dcterms:W3CDTF">2025-05-21T11:56:00Z</dcterms:created>
  <dcterms:modified xsi:type="dcterms:W3CDTF">2025-05-21T12:34:50Z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DCAFC67B75434FA9A5D85B526950DC12_12</vt:lpwstr>
  </property>
  <property fmtid="{D5CDD505-2E9C-101B-9397-08002B2CF9AE}" pid="3" name="KSOProductBuildVer">
    <vt:lpwstr>1033-12.2.0.21179</vt:lpwstr>
  </property>
  <property fmtid="{D5CDD505-2E9C-101B-9397-08002B2CF9AE}" pid="4" name="ContentTypeId">
    <vt:lpwstr>0x010100F36324872565BB459892B1B9D623CC6C</vt:lpwstr>
  </property>
</Properties>
</file>