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D50C82D-94CC-CF33-AC0B-A86E5E15E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291830" y="674498"/>
            <a:ext cx="8703961" cy="5120215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8D09A6-0FFE-5B96-D1F2-35361DEAEAC4}"/>
              </a:ext>
            </a:extLst>
          </p:cNvPr>
          <p:cNvSpPr/>
          <p:nvPr/>
        </p:nvSpPr>
        <p:spPr>
          <a:xfrm>
            <a:off x="3154910" y="787895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6E84ECA-F62C-2CDE-F0A0-C38A4F279420}"/>
              </a:ext>
            </a:extLst>
          </p:cNvPr>
          <p:cNvGrpSpPr/>
          <p:nvPr/>
        </p:nvGrpSpPr>
        <p:grpSpPr>
          <a:xfrm>
            <a:off x="7478885" y="2766786"/>
            <a:ext cx="1300626" cy="2692654"/>
            <a:chOff x="7478885" y="3236686"/>
            <a:chExt cx="1300626" cy="2692654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B79AB2A5-81A9-D5E3-6C41-D015E30B1F6E}"/>
                </a:ext>
              </a:extLst>
            </p:cNvPr>
            <p:cNvSpPr/>
            <p:nvPr/>
          </p:nvSpPr>
          <p:spPr>
            <a:xfrm>
              <a:off x="7609951" y="3236686"/>
              <a:ext cx="1060892" cy="2692654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рисунок, улыбка, одеж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9902411-DC34-C2C5-CC29-8B3056FE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885" y="4030352"/>
              <a:ext cx="1300626" cy="13006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F11707C-AC9A-AE55-C1F4-201AEC4627A2}"/>
              </a:ext>
            </a:extLst>
          </p:cNvPr>
          <p:cNvGrpSpPr/>
          <p:nvPr/>
        </p:nvGrpSpPr>
        <p:grpSpPr>
          <a:xfrm>
            <a:off x="673432" y="3555504"/>
            <a:ext cx="1190126" cy="1903936"/>
            <a:chOff x="673432" y="4025404"/>
            <a:chExt cx="1190126" cy="19039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2EE7E08-F24D-0748-3737-ED179D809A6D}"/>
                </a:ext>
              </a:extLst>
            </p:cNvPr>
            <p:cNvSpPr/>
            <p:nvPr/>
          </p:nvSpPr>
          <p:spPr>
            <a:xfrm>
              <a:off x="694429" y="4025404"/>
              <a:ext cx="1060892" cy="1903936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6F71DEA-52EC-1074-2994-5A29ECD20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5776">
              <a:off x="475077" y="4446236"/>
              <a:ext cx="1586835" cy="119012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0B9DB3E-4ACC-F6E6-8984-BC9E0FBFB461}"/>
              </a:ext>
            </a:extLst>
          </p:cNvPr>
          <p:cNvGrpSpPr/>
          <p:nvPr/>
        </p:nvGrpSpPr>
        <p:grpSpPr>
          <a:xfrm>
            <a:off x="4138611" y="4421414"/>
            <a:ext cx="1060892" cy="1065713"/>
            <a:chOff x="4138611" y="4891314"/>
            <a:chExt cx="1060892" cy="1065713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594FB69-178B-8F7C-7A19-095EDB626F51}"/>
                </a:ext>
              </a:extLst>
            </p:cNvPr>
            <p:cNvSpPr/>
            <p:nvPr/>
          </p:nvSpPr>
          <p:spPr>
            <a:xfrm>
              <a:off x="4138611" y="4891314"/>
              <a:ext cx="1060892" cy="1065713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искусство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399D230-F9AE-AE5D-6564-5930BAE4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190" y="4921889"/>
              <a:ext cx="997678" cy="99767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8EBAD3-C8D8-253B-433D-6DC5105E81CE}"/>
              </a:ext>
            </a:extLst>
          </p:cNvPr>
          <p:cNvGrpSpPr/>
          <p:nvPr/>
        </p:nvGrpSpPr>
        <p:grpSpPr>
          <a:xfrm>
            <a:off x="5178121" y="3068558"/>
            <a:ext cx="1300626" cy="2390882"/>
            <a:chOff x="5178121" y="3657600"/>
            <a:chExt cx="1300626" cy="227174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38B885AE-6FAF-D279-04AD-5C6D891DB3A5}"/>
                </a:ext>
              </a:extLst>
            </p:cNvPr>
            <p:cNvSpPr/>
            <p:nvPr/>
          </p:nvSpPr>
          <p:spPr>
            <a:xfrm>
              <a:off x="5304777" y="3657600"/>
              <a:ext cx="1060892" cy="227174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одежда, куртка, зарисовка, рукав&#10;&#10;Автоматически созданное описание">
              <a:extLst>
                <a:ext uri="{FF2B5EF4-FFF2-40B4-BE49-F238E27FC236}">
                  <a16:creationId xmlns:a16="http://schemas.microsoft.com/office/drawing/2014/main" id="{9BC4C34E-CB6F-00C3-28DA-C1E4EAB4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121" y="4064899"/>
              <a:ext cx="1300626" cy="1300626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6EA0698-E1A1-F5C8-5D9F-EF39BB6CFDE4}"/>
              </a:ext>
            </a:extLst>
          </p:cNvPr>
          <p:cNvGrpSpPr/>
          <p:nvPr/>
        </p:nvGrpSpPr>
        <p:grpSpPr>
          <a:xfrm>
            <a:off x="2936161" y="1651569"/>
            <a:ext cx="1237353" cy="3807871"/>
            <a:chOff x="2936161" y="2121469"/>
            <a:chExt cx="1237353" cy="380787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4DD43CFA-432C-5C4B-9F5D-CC7AD13BCED1}"/>
                </a:ext>
              </a:extLst>
            </p:cNvPr>
            <p:cNvSpPr/>
            <p:nvPr/>
          </p:nvSpPr>
          <p:spPr>
            <a:xfrm>
              <a:off x="2999603" y="2121469"/>
              <a:ext cx="1060892" cy="3807871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космический корабль, транспорт, ракета, чел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298114-61B5-7B97-113C-0A4273076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61" y="3318688"/>
              <a:ext cx="1237353" cy="123735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2470EA7-5CCE-76B5-E8ED-223B13465943}"/>
              </a:ext>
            </a:extLst>
          </p:cNvPr>
          <p:cNvGrpSpPr/>
          <p:nvPr/>
        </p:nvGrpSpPr>
        <p:grpSpPr>
          <a:xfrm>
            <a:off x="6457364" y="3806961"/>
            <a:ext cx="1060892" cy="1652479"/>
            <a:chOff x="6457364" y="4276861"/>
            <a:chExt cx="1060892" cy="1652479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819FBAB0-A7E8-A03D-2DAD-9F0CDC6576F1}"/>
                </a:ext>
              </a:extLst>
            </p:cNvPr>
            <p:cNvSpPr/>
            <p:nvPr/>
          </p:nvSpPr>
          <p:spPr>
            <a:xfrm>
              <a:off x="6457364" y="4276861"/>
              <a:ext cx="1060892" cy="1652479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C266053C-D8F9-0B9E-B308-5DC9C0E8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279" y="4592970"/>
              <a:ext cx="900824" cy="900824"/>
            </a:xfrm>
            <a:prstGeom prst="rect">
              <a:avLst/>
            </a:prstGeom>
          </p:spPr>
        </p:pic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A6CAD99B-631D-8331-7280-E959F05AD4A3}"/>
              </a:ext>
            </a:extLst>
          </p:cNvPr>
          <p:cNvSpPr/>
          <p:nvPr/>
        </p:nvSpPr>
        <p:spPr>
          <a:xfrm>
            <a:off x="2002323" y="152431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A02B781-BEAE-CC3D-BF0F-FB7F50849F13}"/>
              </a:ext>
            </a:extLst>
          </p:cNvPr>
          <p:cNvSpPr/>
          <p:nvPr/>
        </p:nvSpPr>
        <p:spPr>
          <a:xfrm>
            <a:off x="7754059" y="194170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297506D-2327-A5A4-BFAA-77C1CB47F843}"/>
              </a:ext>
            </a:extLst>
          </p:cNvPr>
          <p:cNvSpPr/>
          <p:nvPr/>
        </p:nvSpPr>
        <p:spPr>
          <a:xfrm>
            <a:off x="5453170" y="2223031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3F3EA45E-7DF3-75C1-01BA-937F274903B8}"/>
              </a:ext>
            </a:extLst>
          </p:cNvPr>
          <p:cNvSpPr/>
          <p:nvPr/>
        </p:nvSpPr>
        <p:spPr>
          <a:xfrm>
            <a:off x="849737" y="271835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5A08263-EED5-1F6E-17AF-1E6C617DEEB3}"/>
              </a:ext>
            </a:extLst>
          </p:cNvPr>
          <p:cNvSpPr/>
          <p:nvPr/>
        </p:nvSpPr>
        <p:spPr>
          <a:xfrm>
            <a:off x="6610491" y="296732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5EB93D0-43AD-624E-C712-D09CF8F438A0}"/>
              </a:ext>
            </a:extLst>
          </p:cNvPr>
          <p:cNvSpPr/>
          <p:nvPr/>
        </p:nvSpPr>
        <p:spPr>
          <a:xfrm>
            <a:off x="4278788" y="357455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60" y="454882"/>
            <a:ext cx="3328974" cy="338842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D7657E-6B5E-E51B-2341-1D282DF25E1A}"/>
              </a:ext>
            </a:extLst>
          </p:cNvPr>
          <p:cNvGrpSpPr/>
          <p:nvPr/>
        </p:nvGrpSpPr>
        <p:grpSpPr>
          <a:xfrm>
            <a:off x="612219" y="806824"/>
            <a:ext cx="1237353" cy="4671545"/>
            <a:chOff x="9366441" y="1191427"/>
            <a:chExt cx="1237353" cy="467154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50C41581-5454-21AB-C78D-6FE02CDA6EE4}"/>
                </a:ext>
              </a:extLst>
            </p:cNvPr>
            <p:cNvSpPr/>
            <p:nvPr/>
          </p:nvSpPr>
          <p:spPr>
            <a:xfrm>
              <a:off x="9585190" y="1191427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052E5C5-F0D4-F2A8-36F7-01B8BABBCDB9}"/>
                </a:ext>
              </a:extLst>
            </p:cNvPr>
            <p:cNvGrpSpPr/>
            <p:nvPr/>
          </p:nvGrpSpPr>
          <p:grpSpPr>
            <a:xfrm>
              <a:off x="9366441" y="2055101"/>
              <a:ext cx="1237353" cy="3807871"/>
              <a:chOff x="2936161" y="2121469"/>
              <a:chExt cx="1237353" cy="3807871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39E9EEB2-C28F-A8B5-CFF8-37AACAB2003E}"/>
                  </a:ext>
                </a:extLst>
              </p:cNvPr>
              <p:cNvSpPr/>
              <p:nvPr/>
            </p:nvSpPr>
            <p:spPr>
              <a:xfrm>
                <a:off x="2999603" y="2121469"/>
                <a:ext cx="1060892" cy="380787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3" name="Рисунок 12" descr="Изображение выглядит как космический корабль, транспорт, ракета, чел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19857B-7C4D-7412-D744-EF59FF074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59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161" y="3318688"/>
                <a:ext cx="1237353" cy="1237353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98AA950-C619-5AB5-AA04-C6220FAA7DE2}"/>
              </a:ext>
            </a:extLst>
          </p:cNvPr>
          <p:cNvGrpSpPr/>
          <p:nvPr/>
        </p:nvGrpSpPr>
        <p:grpSpPr>
          <a:xfrm>
            <a:off x="2869742" y="1968809"/>
            <a:ext cx="1300626" cy="3517736"/>
            <a:chOff x="7631285" y="2094104"/>
            <a:chExt cx="1300626" cy="351773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4679D3B-C1C2-9D8F-FE3F-D2A95B795FBF}"/>
                </a:ext>
              </a:extLst>
            </p:cNvPr>
            <p:cNvGrpSpPr/>
            <p:nvPr/>
          </p:nvGrpSpPr>
          <p:grpSpPr>
            <a:xfrm>
              <a:off x="7631285" y="2919186"/>
              <a:ext cx="1300626" cy="2692654"/>
              <a:chOff x="7478885" y="3236686"/>
              <a:chExt cx="1300626" cy="2692654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E881CA86-4B62-679C-19A0-827C0E22A76A}"/>
                  </a:ext>
                </a:extLst>
              </p:cNvPr>
              <p:cNvSpPr/>
              <p:nvPr/>
            </p:nvSpPr>
            <p:spPr>
              <a:xfrm>
                <a:off x="7609951" y="3236686"/>
                <a:ext cx="1060892" cy="2692654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27" name="Рисунок 26" descr="Изображение выглядит как рисунок, улыбка, одежд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142A46C-DF33-828B-5D85-769B3D3AA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885" y="4030352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9149250-4D88-56D3-A38C-6FDED44CE21A}"/>
                </a:ext>
              </a:extLst>
            </p:cNvPr>
            <p:cNvSpPr/>
            <p:nvPr/>
          </p:nvSpPr>
          <p:spPr>
            <a:xfrm>
              <a:off x="7906459" y="2094104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71EDE29-4775-20AA-A784-0D46FD6958C4}"/>
              </a:ext>
            </a:extLst>
          </p:cNvPr>
          <p:cNvGrpSpPr/>
          <p:nvPr/>
        </p:nvGrpSpPr>
        <p:grpSpPr>
          <a:xfrm>
            <a:off x="4009805" y="2251659"/>
            <a:ext cx="1300626" cy="3236409"/>
            <a:chOff x="5330521" y="2375431"/>
            <a:chExt cx="1300626" cy="3236409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92AAFCB-717B-1025-4E99-40101ABEE457}"/>
                </a:ext>
              </a:extLst>
            </p:cNvPr>
            <p:cNvGrpSpPr/>
            <p:nvPr/>
          </p:nvGrpSpPr>
          <p:grpSpPr>
            <a:xfrm>
              <a:off x="5330521" y="3220958"/>
              <a:ext cx="1300626" cy="2390882"/>
              <a:chOff x="5178121" y="3657600"/>
              <a:chExt cx="1300626" cy="227174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14BFFBBB-3AC7-3941-A9BE-B596783BB006}"/>
                  </a:ext>
                </a:extLst>
              </p:cNvPr>
              <p:cNvSpPr/>
              <p:nvPr/>
            </p:nvSpPr>
            <p:spPr>
              <a:xfrm>
                <a:off x="5304777" y="3657600"/>
                <a:ext cx="1060892" cy="227174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4" name="Рисунок 33" descr="Изображение выглядит как одежда, куртка, зарисовка, рука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0B65AE1-0EFE-85D4-2E01-5D396763B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121" y="4064899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DEF4C6B-C31A-18A0-81B6-6A5DEB2892A7}"/>
                </a:ext>
              </a:extLst>
            </p:cNvPr>
            <p:cNvSpPr/>
            <p:nvPr/>
          </p:nvSpPr>
          <p:spPr>
            <a:xfrm>
              <a:off x="5605570" y="2375431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918D92-EB8D-A917-0CBB-E2FA1F772385}"/>
              </a:ext>
            </a:extLst>
          </p:cNvPr>
          <p:cNvGrpSpPr/>
          <p:nvPr/>
        </p:nvGrpSpPr>
        <p:grpSpPr>
          <a:xfrm>
            <a:off x="5294305" y="2703251"/>
            <a:ext cx="1190126" cy="2741088"/>
            <a:chOff x="825832" y="2870752"/>
            <a:chExt cx="1190126" cy="2741088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657655E8-DA80-8775-56D8-08DA1C8E2FC8}"/>
                </a:ext>
              </a:extLst>
            </p:cNvPr>
            <p:cNvGrpSpPr/>
            <p:nvPr/>
          </p:nvGrpSpPr>
          <p:grpSpPr>
            <a:xfrm>
              <a:off x="825832" y="3707904"/>
              <a:ext cx="1190126" cy="1903936"/>
              <a:chOff x="673432" y="4025404"/>
              <a:chExt cx="1190126" cy="1903936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3B6ACE99-F671-9346-1C14-B74991B99D47}"/>
                  </a:ext>
                </a:extLst>
              </p:cNvPr>
              <p:cNvSpPr/>
              <p:nvPr/>
            </p:nvSpPr>
            <p:spPr>
              <a:xfrm>
                <a:off x="694429" y="4025404"/>
                <a:ext cx="1060892" cy="1903936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9" name="Рисунок 38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176B30F-CF3B-021E-7DC7-4DB0E5371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95776">
                <a:off x="475077" y="4446236"/>
                <a:ext cx="1586835" cy="1190126"/>
              </a:xfrm>
              <a:prstGeom prst="rect">
                <a:avLst/>
              </a:prstGeom>
            </p:spPr>
          </p:pic>
        </p:grp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FBD725-A37C-F2E6-00D7-E27000CB237F}"/>
                </a:ext>
              </a:extLst>
            </p:cNvPr>
            <p:cNvSpPr/>
            <p:nvPr/>
          </p:nvSpPr>
          <p:spPr>
            <a:xfrm>
              <a:off x="1002137" y="287075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87CCBB6-0737-893A-5B8F-0A558F59C33A}"/>
              </a:ext>
            </a:extLst>
          </p:cNvPr>
          <p:cNvGrpSpPr/>
          <p:nvPr/>
        </p:nvGrpSpPr>
        <p:grpSpPr>
          <a:xfrm>
            <a:off x="6457364" y="2985697"/>
            <a:ext cx="1060892" cy="2492118"/>
            <a:chOff x="6609764" y="3119722"/>
            <a:chExt cx="1060892" cy="249211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8276028-090C-608D-37B8-EEB15AFFD554}"/>
                </a:ext>
              </a:extLst>
            </p:cNvPr>
            <p:cNvGrpSpPr/>
            <p:nvPr/>
          </p:nvGrpSpPr>
          <p:grpSpPr>
            <a:xfrm>
              <a:off x="6609764" y="3959361"/>
              <a:ext cx="1060892" cy="1652479"/>
              <a:chOff x="6457364" y="4276861"/>
              <a:chExt cx="1060892" cy="1652479"/>
            </a:xfrm>
          </p:grpSpPr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FD76674D-6AFD-680F-C607-F65E60A6F609}"/>
                  </a:ext>
                </a:extLst>
              </p:cNvPr>
              <p:cNvSpPr/>
              <p:nvPr/>
            </p:nvSpPr>
            <p:spPr>
              <a:xfrm>
                <a:off x="6457364" y="4276861"/>
                <a:ext cx="1060892" cy="165247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52" name="Рисунок 51" descr="Изображение выглядит как кран, зарисовка, Сантехнический прибор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28C502D-3332-F758-B4CA-8AF12C5D9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279" y="4592970"/>
                <a:ext cx="900824" cy="900824"/>
              </a:xfrm>
              <a:prstGeom prst="rect">
                <a:avLst/>
              </a:prstGeom>
            </p:spPr>
          </p:pic>
        </p:grp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0EAF79B-FBB9-CE2B-0392-A099A2CB1315}"/>
                </a:ext>
              </a:extLst>
            </p:cNvPr>
            <p:cNvSpPr/>
            <p:nvPr/>
          </p:nvSpPr>
          <p:spPr>
            <a:xfrm>
              <a:off x="6762891" y="311972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7D00DD5-57ED-BDF4-6A8E-B4AE3CED942D}"/>
              </a:ext>
            </a:extLst>
          </p:cNvPr>
          <p:cNvGrpSpPr/>
          <p:nvPr/>
        </p:nvGrpSpPr>
        <p:grpSpPr>
          <a:xfrm>
            <a:off x="7614099" y="3555504"/>
            <a:ext cx="1060892" cy="1912573"/>
            <a:chOff x="7976970" y="-653538"/>
            <a:chExt cx="1060892" cy="1912573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EA01C9B8-90A4-943C-5104-0292280682DA}"/>
                </a:ext>
              </a:extLst>
            </p:cNvPr>
            <p:cNvGrpSpPr/>
            <p:nvPr/>
          </p:nvGrpSpPr>
          <p:grpSpPr>
            <a:xfrm>
              <a:off x="7976970" y="193322"/>
              <a:ext cx="1060892" cy="1065713"/>
              <a:chOff x="4138611" y="4891314"/>
              <a:chExt cx="1060892" cy="1065713"/>
            </a:xfrm>
          </p:grpSpPr>
          <p:sp>
            <p:nvSpPr>
              <p:cNvPr id="67" name="Прямоугольник: скругленные углы 66">
                <a:extLst>
                  <a:ext uri="{FF2B5EF4-FFF2-40B4-BE49-F238E27FC236}">
                    <a16:creationId xmlns:a16="http://schemas.microsoft.com/office/drawing/2014/main" id="{C4692AB2-DE2E-8808-2A54-F58B85E0FAA6}"/>
                  </a:ext>
                </a:extLst>
              </p:cNvPr>
              <p:cNvSpPr/>
              <p:nvPr/>
            </p:nvSpPr>
            <p:spPr>
              <a:xfrm>
                <a:off x="4138611" y="4891314"/>
                <a:ext cx="1060892" cy="106571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68" name="Рисунок 67" descr="Изображение выглядит как искусство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2AE467-6B7F-1FD6-78CC-0179297A9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190" y="4921889"/>
                <a:ext cx="997678" cy="997678"/>
              </a:xfrm>
              <a:prstGeom prst="rect">
                <a:avLst/>
              </a:prstGeom>
            </p:spPr>
          </p:pic>
        </p:grp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DC8D3F67-75C5-203A-8474-DE406096A35B}"/>
                </a:ext>
              </a:extLst>
            </p:cNvPr>
            <p:cNvSpPr/>
            <p:nvPr/>
          </p:nvSpPr>
          <p:spPr>
            <a:xfrm>
              <a:off x="8117147" y="-65353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21C12A8-2C16-1649-786E-BEBBD4229B73}"/>
              </a:ext>
            </a:extLst>
          </p:cNvPr>
          <p:cNvGrpSpPr/>
          <p:nvPr/>
        </p:nvGrpSpPr>
        <p:grpSpPr>
          <a:xfrm>
            <a:off x="1791492" y="2371423"/>
            <a:ext cx="1138149" cy="3142597"/>
            <a:chOff x="2066597" y="4798619"/>
            <a:chExt cx="1138149" cy="3142597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9BB6594-E11B-9DA0-1E4E-00568636B0ED}"/>
                </a:ext>
              </a:extLst>
            </p:cNvPr>
            <p:cNvSpPr/>
            <p:nvPr/>
          </p:nvSpPr>
          <p:spPr>
            <a:xfrm>
              <a:off x="2105226" y="4798619"/>
              <a:ext cx="1060892" cy="314259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2" name="Рисунок 71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565D2A7E-417D-7E21-8428-6324AAB9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597" y="5858201"/>
              <a:ext cx="1138149" cy="1138149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4265647B-EDB8-867B-B4F0-5B33703F77E4}"/>
              </a:ext>
            </a:extLst>
          </p:cNvPr>
          <p:cNvGrpSpPr/>
          <p:nvPr/>
        </p:nvGrpSpPr>
        <p:grpSpPr>
          <a:xfrm>
            <a:off x="1802400" y="1538172"/>
            <a:ext cx="1190007" cy="3955238"/>
            <a:chOff x="5468281" y="5721212"/>
            <a:chExt cx="1138149" cy="3935128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6AC46772-5C5D-77DF-D80C-9E5A6F70DC2A}"/>
                </a:ext>
              </a:extLst>
            </p:cNvPr>
            <p:cNvGrpSpPr/>
            <p:nvPr/>
          </p:nvGrpSpPr>
          <p:grpSpPr>
            <a:xfrm>
              <a:off x="5490992" y="5721212"/>
              <a:ext cx="1060892" cy="3935128"/>
              <a:chOff x="941431" y="-1539958"/>
              <a:chExt cx="1060892" cy="3935128"/>
            </a:xfrm>
          </p:grpSpPr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2F6CF92F-850F-CAA1-2F45-7286607B804D}"/>
                  </a:ext>
                </a:extLst>
              </p:cNvPr>
              <p:cNvSpPr/>
              <p:nvPr/>
            </p:nvSpPr>
            <p:spPr>
              <a:xfrm>
                <a:off x="941431" y="-747427"/>
                <a:ext cx="1060892" cy="3142597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79" name="Овал 78">
                <a:extLst>
                  <a:ext uri="{FF2B5EF4-FFF2-40B4-BE49-F238E27FC236}">
                    <a16:creationId xmlns:a16="http://schemas.microsoft.com/office/drawing/2014/main" id="{E8801446-FD0B-EA72-7E85-47129E417A3F}"/>
                  </a:ext>
                </a:extLst>
              </p:cNvPr>
              <p:cNvSpPr/>
              <p:nvPr/>
            </p:nvSpPr>
            <p:spPr>
              <a:xfrm>
                <a:off x="1096738" y="-1539958"/>
                <a:ext cx="750277" cy="750277"/>
              </a:xfrm>
              <a:prstGeom prst="ellipse">
                <a:avLst/>
              </a:prstGeom>
              <a:solidFill>
                <a:srgbClr val="E6F9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pic>
          <p:nvPicPr>
            <p:cNvPr id="82" name="Рисунок 81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C3919311-A4DC-D308-9319-F31AABA1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81" y="7583977"/>
              <a:ext cx="1138149" cy="1138149"/>
            </a:xfrm>
            <a:prstGeom prst="rect">
              <a:avLst/>
            </a:prstGeom>
          </p:spPr>
        </p:pic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87487" y="3538458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8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2024-11-26T13:13:08Z</dcterms:modified>
</cp:coreProperties>
</file>