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8FD"/>
    <a:srgbClr val="FA3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7" y="4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238952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436271" y="81513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898"/>
            <a:ext cx="1738921" cy="1623289"/>
            <a:chOff x="0" y="-38100"/>
            <a:chExt cx="812800" cy="850901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684" y="4495548"/>
            <a:ext cx="1366604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957" y="4454357"/>
            <a:ext cx="1602292" cy="16022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5355" y="699872"/>
            <a:ext cx="1513095" cy="151309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1048" y="2643430"/>
            <a:ext cx="1433701" cy="143370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233" y="4562991"/>
            <a:ext cx="1024168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6663" y="841166"/>
            <a:ext cx="1024168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67376" y="4559748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1394" y="772545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7817" y="2566280"/>
            <a:ext cx="1761595" cy="176159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1413" y="4646099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675" y="2585479"/>
            <a:ext cx="1592752" cy="159275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3607" y="731145"/>
            <a:ext cx="1366604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021" y="4475886"/>
            <a:ext cx="1534397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6436" y="2814483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3551" y="-2282"/>
            <a:ext cx="2955422" cy="2955422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4354" y="3322112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2024-11-19T18:39:49Z</dcterms:created>
  <dcterms:modified xsi:type="dcterms:W3CDTF">2024-11-19T19:24:43Z</dcterms:modified>
</cp:coreProperties>
</file>