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271CD756-AA4A-006D-03C4-88869FFB41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25E8C96-32F2-E93F-2F11-2A8AAE513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75" y="2717749"/>
            <a:ext cx="1225134" cy="122513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FF4B70A-1A29-6330-C732-2A4B0EACDAF4}"/>
              </a:ext>
            </a:extLst>
          </p:cNvPr>
          <p:cNvGrpSpPr/>
          <p:nvPr/>
        </p:nvGrpSpPr>
        <p:grpSpPr>
          <a:xfrm>
            <a:off x="4643320" y="2216636"/>
            <a:ext cx="1435574" cy="1002225"/>
            <a:chOff x="4643320" y="2216636"/>
            <a:chExt cx="1435574" cy="1002225"/>
          </a:xfrm>
        </p:grpSpPr>
        <p:pic>
          <p:nvPicPr>
            <p:cNvPr id="34" name="Рисунок 33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75CB6-1922-A355-843D-CF45E30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69" y="2216636"/>
              <a:ext cx="1002225" cy="1002225"/>
            </a:xfrm>
            <a:prstGeom prst="rect">
              <a:avLst/>
            </a:prstGeom>
          </p:spPr>
        </p:pic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F714E9AC-D239-D6BF-072B-4069D2044E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3320" y="2385139"/>
              <a:ext cx="658915" cy="147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2" y="1471123"/>
            <a:ext cx="4141124" cy="42421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38831" y="326390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2024-07-25T10:31:04Z</dcterms:created>
  <dcterms:modified xsi:type="dcterms:W3CDTF">2024-07-26T12:01:27Z</dcterms:modified>
</cp:coreProperties>
</file>