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A69D-A7FC-4451-B651-6563D25A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49A51D-8A8E-47B4-ABC6-4459700B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0056A-DF2C-428E-9A8E-A8992AE0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16AD3-84C8-4FCF-8A19-5DF74818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229FA-7FF4-4878-8FC8-DEDA374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895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F544-F11B-47A9-9A2F-6E7571A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D7795-041E-4E47-B0F9-0B04E53B3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BC0B6-9CD2-4C4D-B80F-1C7BF64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582-2A9B-4F32-AB07-3D5F2F4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EB71F-1B9A-4B25-ABDB-04D32C16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3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C1D0D-C622-4493-A388-84ED8265C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78BEB-14DE-4A73-900E-E227F95D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1DFE0-EFBF-4D14-9F0E-DE16445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95514-8F54-4E1C-BD93-DF1922A8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37CE-4F3E-4DA2-9F4F-F823308E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10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C9AA8-3073-4F93-9ECF-D4178B68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D1BA-5E4A-4802-AE47-5249F97B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BFEE7-78D2-4D12-A129-75664CAB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08FCC-15F7-4005-8550-566369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B9947-E896-43D9-A75B-7AFCEF1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50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DF4D6-CBE8-4035-BDA4-D99E3B7D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F2D60-AC75-4A74-8A18-BD1B8BB9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4367-C301-4F2D-8C19-35E48AA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690B-79A9-4D23-9FA8-F7A53BD8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0FD4F-AC3B-44EC-8D12-C8D61BC4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55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2C52E-AD47-48B0-A705-746209C4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38C1C-0462-4CED-A534-18ACBDEE1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8DCCF-A584-4AF3-85D2-14D2E1EE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540EF-90A7-4F72-BCA5-7490794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602BC-46C3-4DE4-A1F8-62AC6F5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A11F5-035F-4B67-963A-0033D371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36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06FD-0CB2-4781-8E8A-028857A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8777C-C18B-43CC-BDA7-DF9F5595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BFAC7-6C7D-4F3D-BBC9-91EFC1EA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F822E-C824-4DA3-B984-A07D2D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AFA94-29E1-46F1-8C59-06389119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8FD4B-FF8D-4C67-A796-B38825B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B85E43-65AA-40B2-A1E4-CBFA70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6B87F9-CBD7-49CD-AE29-9693AD63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7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9862-D34F-4D08-B5D1-9280E34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F2878D-9DBE-4DEF-A39C-FADBD2ED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D79072-6C3F-48CF-9A0F-1F098B6F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7D50F-8123-4755-9A20-C26E45E5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0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4B809-43D5-4D60-9428-3658534F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14C010-94C1-4E59-9CBC-2CC391C4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B48B3-B721-4F61-95FA-EF37E330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21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FE88-7E4A-4363-9A2A-73CFDDA5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EFE47-9179-4651-82FF-D1944970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25E59-4950-4AFA-BD4F-B0384C68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D3328-3E32-47AD-9FE3-CEBB556F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57B4F-5EBE-49C0-8BAB-DD07AA7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933F6-F850-48BF-B403-F40AE8B2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2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FC6CE-FE97-4EE5-8EFA-7C833033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8FE06-DA0A-4E3A-AB5E-CA563B5D5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E7BFB-67BE-4D3A-AB1E-AE019A8B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EC7A2-F2AC-479B-ACB0-1894613F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9368A-0AD4-434E-9ECE-CC244BA1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0C64D-0A3E-4A86-A444-623CE923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1669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54CB-10B4-4E93-AA0F-FE65EEDB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73C77-3C45-4164-94AA-827535A1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2FB38-16EE-4F76-A156-DFC50BFEE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165F9-58FE-4EB4-939D-4C3286FC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FAEE1-A0B1-45BF-860B-56DE02AD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34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571F7-C6C3-41C7-8714-3E61493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400C730-AC43-41DF-A070-E02F59C510E3}"/>
              </a:ext>
            </a:extLst>
          </p:cNvPr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FB1CC10-D0DA-4700-9F0C-81DE646B94C7}"/>
              </a:ext>
            </a:extLst>
          </p:cNvPr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FB9BF771-5FD7-4E66-B078-B8B796B2F290}"/>
              </a:ext>
            </a:extLst>
          </p:cNvPr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BBF8D2C-7FA5-4BFA-8E2A-E34591099B01}"/>
              </a:ext>
            </a:extLst>
          </p:cNvPr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91CC374C-BCCE-47BF-969F-8E76CD664E4B}"/>
              </a:ext>
            </a:extLst>
          </p:cNvPr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A32305E5-46FC-44FC-98C2-DDECE4F0598B}"/>
              </a:ext>
            </a:extLst>
          </p:cNvPr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296201C2-FED5-453B-B35B-518D03D59556}"/>
              </a:ext>
            </a:extLst>
          </p:cNvPr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B3B4C7CE-7DB0-408E-AEDA-36641A19B45D}"/>
              </a:ext>
            </a:extLst>
          </p:cNvPr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DFD5B179-5F76-4D65-881F-930876DBB591}"/>
              </a:ext>
            </a:extLst>
          </p:cNvPr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5" name="бобёр">
            <a:extLst>
              <a:ext uri="{FF2B5EF4-FFF2-40B4-BE49-F238E27FC236}">
                <a16:creationId xmlns:a16="http://schemas.microsoft.com/office/drawing/2014/main" id="{65CA3197-21E4-492B-AE7F-FCFC2C68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A8CEB1-6D43-421B-B348-72C224A1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81ED0-FAF6-4344-9004-00FA35D74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778404-F0B8-4547-BA27-87F74ABB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9F06FDE-B64F-4DD0-A14C-C1C047B32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56" y="4704114"/>
            <a:ext cx="1494115" cy="149411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B70F23-1586-406B-AEF3-B64C02750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3E152E6-B545-44EC-A8AE-F670DB030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887" y="343594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3C672BE-1FC1-4AB7-8100-60D720FF9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>
            <a:extLst>
              <a:ext uri="{FF2B5EF4-FFF2-40B4-BE49-F238E27FC236}">
                <a16:creationId xmlns:a16="http://schemas.microsoft.com/office/drawing/2014/main" id="{7B6F6CC5-880A-4B70-8ACF-B7136DB87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>
            <a:extLst>
              <a:ext uri="{FF2B5EF4-FFF2-40B4-BE49-F238E27FC236}">
                <a16:creationId xmlns:a16="http://schemas.microsoft.com/office/drawing/2014/main" id="{7D12BC13-9240-425F-B5FA-0666AB4EE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3" y="8529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>
            <a:extLst>
              <a:ext uri="{FF2B5EF4-FFF2-40B4-BE49-F238E27FC236}">
                <a16:creationId xmlns:a16="http://schemas.microsoft.com/office/drawing/2014/main" id="{5E9A5C76-2F94-4FF6-977B-D1BB57920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>
            <a:extLst>
              <a:ext uri="{FF2B5EF4-FFF2-40B4-BE49-F238E27FC236}">
                <a16:creationId xmlns:a16="http://schemas.microsoft.com/office/drawing/2014/main" id="{33906396-6668-4E58-9788-5D1E57EBA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>
            <a:extLst>
              <a:ext uri="{FF2B5EF4-FFF2-40B4-BE49-F238E27FC236}">
                <a16:creationId xmlns:a16="http://schemas.microsoft.com/office/drawing/2014/main" id="{090ABC16-49E3-44C5-A314-0044E43DA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>
            <a:extLst>
              <a:ext uri="{FF2B5EF4-FFF2-40B4-BE49-F238E27FC236}">
                <a16:creationId xmlns:a16="http://schemas.microsoft.com/office/drawing/2014/main" id="{F389F7B4-1A89-4E67-B894-63AE8273A6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куст волк">
            <a:extLst>
              <a:ext uri="{FF2B5EF4-FFF2-40B4-BE49-F238E27FC236}">
                <a16:creationId xmlns:a16="http://schemas.microsoft.com/office/drawing/2014/main" id="{F6C50FB2-92D8-4794-B991-25BEE211E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7" y="4437956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>
            <a:extLst>
              <a:ext uri="{FF2B5EF4-FFF2-40B4-BE49-F238E27FC236}">
                <a16:creationId xmlns:a16="http://schemas.microsoft.com/office/drawing/2014/main" id="{34FE2C47-563D-4A4F-B479-94206C9AE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>
            <a:extLst>
              <a:ext uri="{FF2B5EF4-FFF2-40B4-BE49-F238E27FC236}">
                <a16:creationId xmlns:a16="http://schemas.microsoft.com/office/drawing/2014/main" id="{B6C1FF0A-5FFF-4F73-B93F-89B802FD4C43}"/>
              </a:ext>
            </a:extLst>
          </p:cNvPr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ru-KZ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>
            <a:extLst>
              <a:ext uri="{FF2B5EF4-FFF2-40B4-BE49-F238E27FC236}">
                <a16:creationId xmlns:a16="http://schemas.microsoft.com/office/drawing/2014/main" id="{BEB42F20-4F85-441C-90AD-EB4E44B52E72}"/>
              </a:ext>
            </a:extLst>
          </p:cNvPr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Белая лама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>
            <a:extLst>
              <a:ext uri="{FF2B5EF4-FFF2-40B4-BE49-F238E27FC236}">
                <a16:creationId xmlns:a16="http://schemas.microsoft.com/office/drawing/2014/main" id="{8C69F106-D637-4EAC-B4F3-1FDEF91FF57E}"/>
              </a:ext>
            </a:extLst>
          </p:cNvPr>
          <p:cNvSpPr txBox="1"/>
          <p:nvPr/>
        </p:nvSpPr>
        <p:spPr>
          <a:xfrm>
            <a:off x="6131105" y="11029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Шустрая белка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>
            <a:extLst>
              <a:ext uri="{FF2B5EF4-FFF2-40B4-BE49-F238E27FC236}">
                <a16:creationId xmlns:a16="http://schemas.microsoft.com/office/drawing/2014/main" id="{E79B61CB-6AF1-49D0-9D5E-FE1C0143676F}"/>
              </a:ext>
            </a:extLst>
          </p:cNvPr>
          <p:cNvSpPr txBox="1"/>
          <p:nvPr/>
        </p:nvSpPr>
        <p:spPr>
          <a:xfrm>
            <a:off x="6131105" y="108075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Сердитый лось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>
            <a:extLst>
              <a:ext uri="{FF2B5EF4-FFF2-40B4-BE49-F238E27FC236}">
                <a16:creationId xmlns:a16="http://schemas.microsoft.com/office/drawing/2014/main" id="{838F1F60-C182-4E72-85BE-14F2079B8CBA}"/>
              </a:ext>
            </a:extLst>
          </p:cNvPr>
          <p:cNvSpPr txBox="1"/>
          <p:nvPr/>
        </p:nvSpPr>
        <p:spPr>
          <a:xfrm>
            <a:off x="6109020" y="107562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Весёлая крыса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>
            <a:extLst>
              <a:ext uri="{FF2B5EF4-FFF2-40B4-BE49-F238E27FC236}">
                <a16:creationId xmlns:a16="http://schemas.microsoft.com/office/drawing/2014/main" id="{7E49361E-F4AF-41DE-ADFF-87505C4B4296}"/>
              </a:ext>
            </a:extLst>
          </p:cNvPr>
          <p:cNvSpPr txBox="1"/>
          <p:nvPr/>
        </p:nvSpPr>
        <p:spPr>
          <a:xfrm>
            <a:off x="6131105" y="1090760"/>
            <a:ext cx="2281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Горный козёл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>
            <a:extLst>
              <a:ext uri="{FF2B5EF4-FFF2-40B4-BE49-F238E27FC236}">
                <a16:creationId xmlns:a16="http://schemas.microsoft.com/office/drawing/2014/main" id="{05703459-354D-4659-9269-A80771F8A950}"/>
              </a:ext>
            </a:extLst>
          </p:cNvPr>
          <p:cNvSpPr txBox="1"/>
          <p:nvPr/>
        </p:nvSpPr>
        <p:spPr>
          <a:xfrm>
            <a:off x="6255956" y="1085631"/>
            <a:ext cx="20245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Хитрый волк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>
            <a:extLst>
              <a:ext uri="{FF2B5EF4-FFF2-40B4-BE49-F238E27FC236}">
                <a16:creationId xmlns:a16="http://schemas.microsoft.com/office/drawing/2014/main" id="{18084EB6-74E8-4847-8FA6-D2AFF481AB16}"/>
              </a:ext>
            </a:extLst>
          </p:cNvPr>
          <p:cNvSpPr txBox="1"/>
          <p:nvPr/>
        </p:nvSpPr>
        <p:spPr>
          <a:xfrm>
            <a:off x="6131105" y="105660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Сильный бобёр</a:t>
            </a:r>
          </a:p>
        </p:txBody>
      </p:sp>
      <p:sp>
        <p:nvSpPr>
          <p:cNvPr id="68" name="текст ск">
            <a:extLst>
              <a:ext uri="{FF2B5EF4-FFF2-40B4-BE49-F238E27FC236}">
                <a16:creationId xmlns:a16="http://schemas.microsoft.com/office/drawing/2014/main" id="{E3BA6D66-F7C2-4958-B71A-54F79D0E5D3A}"/>
              </a:ext>
            </a:extLst>
          </p:cNvPr>
          <p:cNvSpPr txBox="1"/>
          <p:nvPr/>
        </p:nvSpPr>
        <p:spPr>
          <a:xfrm>
            <a:off x="6411574" y="113459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Серая коала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54C00D-B687-411A-8240-97A7C2969E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6385" y="2920849"/>
            <a:ext cx="3276600" cy="3276600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94475" y="0"/>
            <a:ext cx="8096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2187 0.7606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animBg="1"/>
      <p:bldP spid="63" grpId="2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2024-08-09T07:38:04Z</dcterms:created>
  <dcterms:modified xsi:type="dcterms:W3CDTF">2024-08-14T11:46:49Z</dcterms:modified>
</cp:coreProperties>
</file>