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62793" y="1585324"/>
            <a:ext cx="4410075" cy="460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