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microsoft.com/office/2007/relationships/hdphoto" Target="../media/hdphoto2.wdp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2E6A19-488F-D9E2-6DA7-90777B4081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3" y="381425"/>
            <a:ext cx="1985517" cy="198551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6D167E28-324C-086F-537F-AF18577A9B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8" y="2322233"/>
            <a:ext cx="2400005" cy="24000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0C192DD-688A-4999-6BBC-C007C6DEB1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4" y="2322232"/>
            <a:ext cx="2400005" cy="24000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8C6FBA8C-346A-9057-D936-C661693F6C3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" y="373602"/>
            <a:ext cx="1985517" cy="1985517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63631" y="2281373"/>
            <a:ext cx="38004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2024-04-26T07:01:00Z</dcterms:created>
  <dcterms:modified xsi:type="dcterms:W3CDTF">2024-11-08T12:16:24Z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