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21" y="3339988"/>
            <a:ext cx="2133600" cy="2133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42" y="4706940"/>
            <a:ext cx="2133600" cy="2133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85458"/>
            <a:ext cx="2133600" cy="2133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6" y="508142"/>
            <a:ext cx="2662096" cy="266209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90" y="554631"/>
            <a:ext cx="2569118" cy="256911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18" y="3470993"/>
            <a:ext cx="1966958" cy="1966958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87" y="4766347"/>
            <a:ext cx="1966958" cy="196695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3" y="3456374"/>
            <a:ext cx="1966958" cy="196695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36" y="4797438"/>
            <a:ext cx="1966958" cy="196695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77" y="3435386"/>
            <a:ext cx="1966958" cy="196695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58" y="4871028"/>
            <a:ext cx="1966958" cy="196695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1" y="434608"/>
            <a:ext cx="2402522" cy="240252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17" y="660259"/>
            <a:ext cx="5259274" cy="5387549"/>
          </a:xfrm>
          <a:prstGeom prst="rect">
            <a:avLst/>
          </a:prstGeom>
        </p:spPr>
      </p:pic>
      <p:pic>
        <p:nvPicPr>
          <p:cNvPr id="508" name="Picture 50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7155" y="2678829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005605-5D15-424D-86E0-D5A1F173F9AC}"/>
</file>

<file path=customXml/itemProps2.xml><?xml version="1.0" encoding="utf-8"?>
<ds:datastoreItem xmlns:ds="http://schemas.openxmlformats.org/officeDocument/2006/customXml" ds:itemID="{73FD6058-4C2B-45F4-AE83-5D7F20AC3B39}"/>
</file>

<file path=customXml/itemProps3.xml><?xml version="1.0" encoding="utf-8"?>
<ds:datastoreItem xmlns:ds="http://schemas.openxmlformats.org/officeDocument/2006/customXml" ds:itemID="{A3C3BEA6-7ADC-4F9D-9622-3B9307EF781D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2024-12-23T10:29:20Z</dcterms:created>
  <dcterms:modified xsi:type="dcterms:W3CDTF">2024-12-23T10:56:28Z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