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9EBB82-727D-C82F-F761-DB43D737D50B}"/>
              </a:ext>
            </a:extLst>
          </p:cNvPr>
          <p:cNvGrpSpPr/>
          <p:nvPr/>
        </p:nvGrpSpPr>
        <p:grpSpPr>
          <a:xfrm>
            <a:off x="1382118" y="322926"/>
            <a:ext cx="5332717" cy="2374828"/>
            <a:chOff x="1382118" y="322926"/>
            <a:chExt cx="5332717" cy="237482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мы построили шалаш</a:t>
              </a:r>
              <a:r>
                <a:rPr lang="ru-RU" dirty="0"/>
                <a:t>.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FF1C36B-E4BF-A5EF-257E-5227745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19" y="641224"/>
              <a:ext cx="2056530" cy="205653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389320" y="342580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–скачет лошадь. 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A312F89-E7C4-6AD0-9ADF-DFF7B453882C}"/>
              </a:ext>
            </a:extLst>
          </p:cNvPr>
          <p:cNvGrpSpPr/>
          <p:nvPr/>
        </p:nvGrpSpPr>
        <p:grpSpPr>
          <a:xfrm>
            <a:off x="1373333" y="332692"/>
            <a:ext cx="5332717" cy="2253662"/>
            <a:chOff x="1382118" y="323020"/>
            <a:chExt cx="5332717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382118" y="323020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весёлые малыши.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C1F437-BFB2-27E8-9CDB-108BD794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92" y="1016187"/>
              <a:ext cx="1168026" cy="11680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956A7C-74BD-E30A-950A-B429F0B9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669" y="951074"/>
              <a:ext cx="1376218" cy="137621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81A6929-1B0D-C939-DAEB-8A3EC97C8B53}"/>
              </a:ext>
            </a:extLst>
          </p:cNvPr>
          <p:cNvGrpSpPr/>
          <p:nvPr/>
        </p:nvGrpSpPr>
        <p:grpSpPr>
          <a:xfrm>
            <a:off x="1387066" y="340492"/>
            <a:ext cx="5332717" cy="2285275"/>
            <a:chOff x="1371218" y="358071"/>
            <a:chExt cx="5332717" cy="22852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371218" y="358071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Шко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вымытое окошко.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D69B810-1FB6-448B-24EF-B6DBE9E0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17" y="366718"/>
              <a:ext cx="1860084" cy="227662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6D89928-3FF6-7EE4-76A8-040775467B73}"/>
              </a:ext>
            </a:extLst>
          </p:cNvPr>
          <p:cNvGrpSpPr/>
          <p:nvPr/>
        </p:nvGrpSpPr>
        <p:grpSpPr>
          <a:xfrm>
            <a:off x="1381040" y="359100"/>
            <a:ext cx="5325515" cy="2238346"/>
            <a:chOff x="1389320" y="349139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389320" y="349139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вижу шуруп ваш</a:t>
              </a:r>
              <a:r>
                <a:rPr lang="ru-RU" dirty="0"/>
                <a:t>.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4AF2A30-8104-F730-533B-AD2D6980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32" y="665516"/>
              <a:ext cx="1708727" cy="170872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40BAA1C-A205-4BED-EB47-7E84B76C880B}"/>
              </a:ext>
            </a:extLst>
          </p:cNvPr>
          <p:cNvGrpSpPr/>
          <p:nvPr/>
        </p:nvGrpSpPr>
        <p:grpSpPr>
          <a:xfrm>
            <a:off x="1372153" y="368118"/>
            <a:ext cx="5348132" cy="2215342"/>
            <a:chOff x="696983" y="174309"/>
            <a:chExt cx="5348132" cy="221534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696983" y="174309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вот мишка наш.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947B71-F3F0-41A6-F508-76B64FE6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07" y="305665"/>
              <a:ext cx="2007245" cy="207849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F68BF04-E5C2-2ED4-B107-B3D8288D669F}"/>
              </a:ext>
            </a:extLst>
          </p:cNvPr>
          <p:cNvGrpSpPr/>
          <p:nvPr/>
        </p:nvGrpSpPr>
        <p:grpSpPr>
          <a:xfrm>
            <a:off x="1389320" y="246746"/>
            <a:ext cx="5483800" cy="2522207"/>
            <a:chOff x="1344235" y="246746"/>
            <a:chExt cx="5483800" cy="2522207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44235" y="343815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Ешь – ешь – ешь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 кувшин молоко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наливаешь</a:t>
              </a:r>
              <a:r>
                <a:rPr lang="ru-RU" dirty="0"/>
                <a:t>. 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3992A44-1586-1097-E0BC-222DC4A5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828" y="246746"/>
              <a:ext cx="2522207" cy="2522207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21ABEA4-2DD7-59EF-1FA4-9F78952BFB32}"/>
              </a:ext>
            </a:extLst>
          </p:cNvPr>
          <p:cNvGrpSpPr/>
          <p:nvPr/>
        </p:nvGrpSpPr>
        <p:grpSpPr>
          <a:xfrm>
            <a:off x="1371566" y="313581"/>
            <a:ext cx="5348132" cy="2312186"/>
            <a:chOff x="1389320" y="359100"/>
            <a:chExt cx="5348132" cy="231218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9320" y="359100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красиво ты поёшь.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5027FA1-2E9C-DE62-2FAF-EC51DB5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87" y="499524"/>
              <a:ext cx="2171762" cy="21717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894CD38-3DE2-7111-0BC4-EF3089FE7D68}"/>
              </a:ext>
            </a:extLst>
          </p:cNvPr>
          <p:cNvGrpSpPr/>
          <p:nvPr/>
        </p:nvGrpSpPr>
        <p:grpSpPr>
          <a:xfrm>
            <a:off x="1374007" y="322651"/>
            <a:ext cx="5336991" cy="2273648"/>
            <a:chOff x="1612043" y="331999"/>
            <a:chExt cx="5336991" cy="2273648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612043" y="33199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Ишь – ишь – ишь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много игрушек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купишь.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170992E-5600-7F6A-268A-5EB5FA7A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43" y="721030"/>
              <a:ext cx="1708727" cy="170872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45092" y="323642"/>
            <a:ext cx="5374403" cy="2274158"/>
            <a:chOff x="1389320" y="340492"/>
            <a:chExt cx="5374403" cy="2274158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мишка раскрыл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парашют.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48" y="479785"/>
              <a:ext cx="1996975" cy="199697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92979" y="3184761"/>
            <a:ext cx="3571875" cy="3571875"/>
          </a:xfrm>
          <a:prstGeom prst="rect">
            <a:avLst/>
          </a:prstGeom>
        </p:spPr>
      </p:pic>
      <p:pic>
        <p:nvPicPr>
          <p:cNvPr id="383" name="Picture 38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06175" y="-641"/>
            <a:ext cx="6667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13</cp:revision>
  <dcterms:created xsi:type="dcterms:W3CDTF">2024-08-14T21:49:11Z</dcterms:created>
  <dcterms:modified xsi:type="dcterms:W3CDTF">2024-08-16T14:55:12Z</dcterms:modified>
</cp:coreProperties>
</file>