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9" y="3910346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4220529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579022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4" y="377770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407515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1" y="3403039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9" y="4161695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4" y="4051039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1" y="3950338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33" y="397684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2" y="4083252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551545" y="1205879"/>
            <a:ext cx="4453105" cy="426328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6155" y="3708651"/>
            <a:ext cx="23526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EF5CDC-D7FD-4696-B11A-F7FB4E2E62BA}"/>
</file>

<file path=customXml/itemProps2.xml><?xml version="1.0" encoding="utf-8"?>
<ds:datastoreItem xmlns:ds="http://schemas.openxmlformats.org/officeDocument/2006/customXml" ds:itemID="{12C1EED2-B066-4103-910B-B5877A1C2009}"/>
</file>

<file path=customXml/itemProps3.xml><?xml version="1.0" encoding="utf-8"?>
<ds:datastoreItem xmlns:ds="http://schemas.openxmlformats.org/officeDocument/2006/customXml" ds:itemID="{4B73C84E-670F-4A21-B7EC-DD3AFAC1FC67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2025-02-21T10:49:37Z</dcterms:created>
  <dcterms:modified xsi:type="dcterms:W3CDTF">2025-02-21T11:05:08Z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