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3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6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8F53-78D0-4705-BC7A-19A869BF759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A547-51AF-4F63-AF77-6180D1A6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8A547-51AF-4F63-AF77-6180D1A652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3030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B8670-EBCF-AF73-23B5-605584615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D0EC8F-8EDB-5E2C-D458-541F3C9C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9B2261-C190-867D-755A-001BB786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9C84EA-77E9-3E67-9166-C713402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1861-FDF2-A007-10DE-ABE829FE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1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E08BD-A79A-4533-5B5C-584512D9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2255F-CC7D-4E12-9CA8-96B68045E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1C35AC-71B1-359B-2137-72936A5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6E5FE2-120D-C042-7FB6-3DADEDE8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B4B49D-D3FC-5B30-6ADD-10F4AD67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5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D501D7-C368-89F3-CAE4-D9B7B47E4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9CF8AF2-92AA-A2B1-98B9-B1FD129A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FCC4DB-527C-6C2C-25E7-0C605B94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659C55-DE9B-A0DE-7761-F0F2508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01178-E0D1-A034-D8B2-AA047432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0B970-4A29-D2DC-984C-F13F2324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C0980D-C67D-B888-0743-72BD822A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88E804-5C33-EC77-A423-3686293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4D26F5-517C-EB6F-AE3C-B61F84BD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2DD8EF-6DAC-BD7D-CCB4-B487001A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AE82F-6BA0-2693-6502-186A952B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4142E6-8907-9F37-4D7D-35122F36D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BB1D46-5DF5-E3AB-8A61-E2CCEECD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D9A64B-EF4C-1516-82B4-24CA6DE3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D4C7E-BF88-B706-E6DD-30C3D14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322D-DFB5-8E06-FF73-70BF27B9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24397-CF4E-8E98-DAA0-DC4093A2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FCD523-0C5B-4054-72D2-C15553D21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F49384-1887-A9F7-8191-6A834A9A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1BC956-5660-17A5-6BB7-85AC2DB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D5AB29-CDC4-46AA-4C8C-895DE126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05F08-8BF2-E6B8-97FD-5E2186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BE1096-FD36-E760-5C97-58962D6F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5CBA416-E84E-8D0A-29B7-FFF097D5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7F7FDA7-0D7A-05C4-3D5F-7B0566E4F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7F27DE-2E23-BE3A-E6A7-D330B884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DDB79B-132E-27CB-DF87-EE107D8D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5ABB6B4-B5D1-5206-56E6-9EAD5CD8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89792B3-455C-F1E1-951E-7DC72552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3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C9E40-C71F-FF6F-C910-F73619F4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579296-FCD6-9518-A46B-9144C070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5164C0C-3391-011B-7700-9C7A433C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6D2A8D-3A88-198B-EBB6-18E37BCA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25C1A29-87DD-766D-0726-634E3D5A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B86825-5B73-6990-9296-C1DE1956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084C20D-7469-2B43-6900-A4B99135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9A8DA-D822-A9AC-29B0-7AABD56D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99E8A2-A389-FA4B-E101-F61ADD44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E4D627-BEC7-D3D5-EE7F-60D4299D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84D463-EE47-AE7F-7A66-63243999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6050A81-514C-5B4F-C218-AAE56023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1761FE-F1F2-12A4-9A07-A2AD7F5E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7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9938C-CFB7-CD52-BE18-A36C8AF7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F509E81-656A-E286-BA70-92C52CA8F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4AB501-602F-F468-D370-01947040D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075899-4168-47E1-A309-0FFBCBB5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EB6D69-5CED-99E0-1EDA-7724CD69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400556-F817-B15E-4373-17A0A49F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798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113941-B575-9DD8-1294-436B0A0A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23099B-EE44-F752-3126-34BFA3A0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99B146-058A-A861-F7F4-30DC601F2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6E0966-E01D-A9EC-5DC3-AE744288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813E88-2CE6-4978-71BC-4DB4CEE88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6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svg"/><Relationship Id="rId12" Type="http://schemas.openxmlformats.org/officeDocument/2006/relationships/image" Target="../media/image9.png"/><Relationship Id="rId13" Type="http://schemas.openxmlformats.org/officeDocument/2006/relationships/image" Target="../media/image10.sv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sv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svg"/><Relationship Id="rId20" Type="http://schemas.openxmlformats.org/officeDocument/2006/relationships/image" Target="../media/image17.png"/><Relationship Id="rId21" Type="http://schemas.openxmlformats.org/officeDocument/2006/relationships/image" Target="../media/image18.svg"/><Relationship Id="rId22" Type="http://schemas.openxmlformats.org/officeDocument/2006/relationships/image" Target="../media/image19.png"/><Relationship Id="rId23" Type="http://schemas.openxmlformats.org/officeDocument/2006/relationships/image" Target="../media/image20.svg"/><Relationship Id="rId24" Type="http://schemas.openxmlformats.org/officeDocument/2006/relationships/image" Target="../media/image21.png"/><Relationship Id="rId25" Type="http://schemas.openxmlformats.org/officeDocument/2006/relationships/image" Target="../media/image22.svg"/><Relationship Id="rId26" Type="http://schemas.openxmlformats.org/officeDocument/2006/relationships/image" Target="../media/image23.png"/><Relationship Id="rId27" Type="http://schemas.openxmlformats.org/officeDocument/2006/relationships/image" Target="../media/image24.svg"/><Relationship Id="rId28" Type="http://schemas.openxmlformats.org/officeDocument/2006/relationships/image" Target="../media/image25.png"/><Relationship Id="rId29" Type="http://schemas.openxmlformats.org/officeDocument/2006/relationships/image" Target="../media/image26.svg"/><Relationship Id="rId30" Type="http://schemas.openxmlformats.org/officeDocument/2006/relationships/image" Target="../media/image27.png"/><Relationship Id="rId31" Type="http://schemas.openxmlformats.org/officeDocument/2006/relationships/image" Target="../media/image28.svg"/><Relationship Id="rId32" Type="http://schemas.openxmlformats.org/officeDocument/2006/relationships/image" Target="../media/image29.png"/><Relationship Id="rId3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63A506-6796-51EE-7199-B1BF3250D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подарок">
            <a:extLst>
              <a:ext uri="{FF2B5EF4-FFF2-40B4-BE49-F238E27FC236}">
                <a16:creationId xmlns:a16="http://schemas.microsoft.com/office/drawing/2014/main" id="{C9B7A9A6-8BFE-5D63-3622-185690FDC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910A95B-68ED-264C-8FC7-8CA87EEAAF68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26" name="Picture 2" descr="Круглый деревянный стол на белом фоне | Премиум векторы">
            <a:extLst>
              <a:ext uri="{FF2B5EF4-FFF2-40B4-BE49-F238E27FC236}">
                <a16:creationId xmlns:a16="http://schemas.microsoft.com/office/drawing/2014/main" id="{F6143DB9-C531-1B84-C7A4-27F1BCB3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3" b="96326" l="2310" r="97855">
                        <a14:foregroundMark x1="29703" y1="4952" x2="44059" y2="23802"/>
                        <a14:foregroundMark x1="7096" y1="15974" x2="7426" y2="31150"/>
                        <a14:foregroundMark x1="4950" y1="24121" x2="2805" y2="22364"/>
                        <a14:foregroundMark x1="93729" y1="15335" x2="93729" y2="19649"/>
                        <a14:foregroundMark x1="93729" y1="19649" x2="97855" y2="19649"/>
                        <a14:foregroundMark x1="66502" y1="94409" x2="66502" y2="96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65" y="3004652"/>
            <a:ext cx="3613286" cy="37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20"/>
          <p:cNvSpPr/>
          <p:nvPr/>
        </p:nvSpPr>
        <p:spPr>
          <a:xfrm rot="9191597">
            <a:off x="8767657" y="1462980"/>
            <a:ext cx="908179" cy="822559"/>
          </a:xfrm>
          <a:custGeom>
            <a:avLst/>
            <a:gdLst/>
            <a:ahLst/>
            <a:cxnLst/>
            <a:rect l="l" t="t" r="r" b="b"/>
            <a:pathLst>
              <a:path w="1362268" h="1233838">
                <a:moveTo>
                  <a:pt x="0" y="0"/>
                </a:moveTo>
                <a:lnTo>
                  <a:pt x="1362267" y="0"/>
                </a:lnTo>
                <a:lnTo>
                  <a:pt x="1362267" y="1233838"/>
                </a:lnTo>
                <a:lnTo>
                  <a:pt x="0" y="1233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6" name="Freeform 26"/>
          <p:cNvSpPr/>
          <p:nvPr/>
        </p:nvSpPr>
        <p:spPr>
          <a:xfrm>
            <a:off x="10572905" y="1483227"/>
            <a:ext cx="366922" cy="370365"/>
          </a:xfrm>
          <a:custGeom>
            <a:avLst/>
            <a:gdLst/>
            <a:ahLst/>
            <a:cxnLst/>
            <a:rect l="l" t="t" r="r" b="b"/>
            <a:pathLst>
              <a:path w="550383" h="555548">
                <a:moveTo>
                  <a:pt x="0" y="0"/>
                </a:moveTo>
                <a:lnTo>
                  <a:pt x="550384" y="0"/>
                </a:lnTo>
                <a:lnTo>
                  <a:pt x="550384" y="555548"/>
                </a:lnTo>
                <a:lnTo>
                  <a:pt x="0" y="555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4" name="Freeform 34"/>
          <p:cNvSpPr/>
          <p:nvPr/>
        </p:nvSpPr>
        <p:spPr>
          <a:xfrm>
            <a:off x="9911874" y="1748712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5" name="Freeform 35"/>
          <p:cNvSpPr/>
          <p:nvPr/>
        </p:nvSpPr>
        <p:spPr>
          <a:xfrm rot="16812276">
            <a:off x="8647021" y="1686638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6" name="Freeform 36"/>
          <p:cNvSpPr/>
          <p:nvPr/>
        </p:nvSpPr>
        <p:spPr>
          <a:xfrm>
            <a:off x="9445004" y="1686639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7" name="Freeform 40">
            <a:extLst>
              <a:ext uri="{FF2B5EF4-FFF2-40B4-BE49-F238E27FC236}">
                <a16:creationId xmlns:a16="http://schemas.microsoft.com/office/drawing/2014/main" id="{91D9B1ED-2F53-9FD1-C34A-E3926963403A}"/>
              </a:ext>
            </a:extLst>
          </p:cNvPr>
          <p:cNvSpPr/>
          <p:nvPr/>
        </p:nvSpPr>
        <p:spPr>
          <a:xfrm>
            <a:off x="8598667" y="1710995"/>
            <a:ext cx="1274361" cy="1329591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CA3578E3-780B-8E51-1031-0CF9E63C52B5}"/>
              </a:ext>
            </a:extLst>
          </p:cNvPr>
          <p:cNvSpPr/>
          <p:nvPr/>
        </p:nvSpPr>
        <p:spPr>
          <a:xfrm>
            <a:off x="9558808" y="1440719"/>
            <a:ext cx="1359682" cy="1290500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37">
            <a:extLst>
              <a:ext uri="{FF2B5EF4-FFF2-40B4-BE49-F238E27FC236}">
                <a16:creationId xmlns:a16="http://schemas.microsoft.com/office/drawing/2014/main" id="{F1FCC3A7-D7F9-8FCE-BD8D-A445AB52CC54}"/>
              </a:ext>
            </a:extLst>
          </p:cNvPr>
          <p:cNvSpPr/>
          <p:nvPr/>
        </p:nvSpPr>
        <p:spPr>
          <a:xfrm rot="923053">
            <a:off x="10078110" y="1756117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1709E9CB-B4F7-AF8A-4AD0-3206AEDABF02}"/>
              </a:ext>
            </a:extLst>
          </p:cNvPr>
          <p:cNvSpPr/>
          <p:nvPr/>
        </p:nvSpPr>
        <p:spPr>
          <a:xfrm rot="20691741">
            <a:off x="9710319" y="1765121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37">
            <a:extLst>
              <a:ext uri="{FF2B5EF4-FFF2-40B4-BE49-F238E27FC236}">
                <a16:creationId xmlns:a16="http://schemas.microsoft.com/office/drawing/2014/main" id="{B3D37F16-17DB-DE9F-E8DC-1C1043DA0790}"/>
              </a:ext>
            </a:extLst>
          </p:cNvPr>
          <p:cNvSpPr/>
          <p:nvPr/>
        </p:nvSpPr>
        <p:spPr>
          <a:xfrm rot="20691741">
            <a:off x="9058779" y="178608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37">
            <a:extLst>
              <a:ext uri="{FF2B5EF4-FFF2-40B4-BE49-F238E27FC236}">
                <a16:creationId xmlns:a16="http://schemas.microsoft.com/office/drawing/2014/main" id="{13E6A952-3395-1C40-8DBD-57335C074BC3}"/>
              </a:ext>
            </a:extLst>
          </p:cNvPr>
          <p:cNvSpPr/>
          <p:nvPr/>
        </p:nvSpPr>
        <p:spPr>
          <a:xfrm rot="8265793">
            <a:off x="8818803" y="1703134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37">
            <a:extLst>
              <a:ext uri="{FF2B5EF4-FFF2-40B4-BE49-F238E27FC236}">
                <a16:creationId xmlns:a16="http://schemas.microsoft.com/office/drawing/2014/main" id="{AE7941FC-8C88-A383-B9D6-5315377A3AFE}"/>
              </a:ext>
            </a:extLst>
          </p:cNvPr>
          <p:cNvSpPr/>
          <p:nvPr/>
        </p:nvSpPr>
        <p:spPr>
          <a:xfrm rot="18272228">
            <a:off x="8292468" y="175574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34">
            <a:extLst>
              <a:ext uri="{FF2B5EF4-FFF2-40B4-BE49-F238E27FC236}">
                <a16:creationId xmlns:a16="http://schemas.microsoft.com/office/drawing/2014/main" id="{CF4DA62C-35A1-CA0A-8103-711E4A53DC3A}"/>
              </a:ext>
            </a:extLst>
          </p:cNvPr>
          <p:cNvSpPr/>
          <p:nvPr/>
        </p:nvSpPr>
        <p:spPr>
          <a:xfrm>
            <a:off x="8490363" y="1755054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34">
            <a:extLst>
              <a:ext uri="{FF2B5EF4-FFF2-40B4-BE49-F238E27FC236}">
                <a16:creationId xmlns:a16="http://schemas.microsoft.com/office/drawing/2014/main" id="{FF3840F2-AF5B-170F-5A70-2380EB3BE7C9}"/>
              </a:ext>
            </a:extLst>
          </p:cNvPr>
          <p:cNvSpPr/>
          <p:nvPr/>
        </p:nvSpPr>
        <p:spPr>
          <a:xfrm>
            <a:off x="9291335" y="1547130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34">
            <a:extLst>
              <a:ext uri="{FF2B5EF4-FFF2-40B4-BE49-F238E27FC236}">
                <a16:creationId xmlns:a16="http://schemas.microsoft.com/office/drawing/2014/main" id="{62C76001-8641-C210-4F13-6D3AE1638A27}"/>
              </a:ext>
            </a:extLst>
          </p:cNvPr>
          <p:cNvSpPr/>
          <p:nvPr/>
        </p:nvSpPr>
        <p:spPr>
          <a:xfrm>
            <a:off x="10010870" y="1843849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34">
            <a:extLst>
              <a:ext uri="{FF2B5EF4-FFF2-40B4-BE49-F238E27FC236}">
                <a16:creationId xmlns:a16="http://schemas.microsoft.com/office/drawing/2014/main" id="{C7A87310-492B-BABA-EB50-482EE63E5DE4}"/>
              </a:ext>
            </a:extLst>
          </p:cNvPr>
          <p:cNvSpPr/>
          <p:nvPr/>
        </p:nvSpPr>
        <p:spPr>
          <a:xfrm>
            <a:off x="9420982" y="1965657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5" name="Freeform 34">
            <a:extLst>
              <a:ext uri="{FF2B5EF4-FFF2-40B4-BE49-F238E27FC236}">
                <a16:creationId xmlns:a16="http://schemas.microsoft.com/office/drawing/2014/main" id="{2B228B48-06B0-06DC-A750-A7D92A7D8C67}"/>
              </a:ext>
            </a:extLst>
          </p:cNvPr>
          <p:cNvSpPr/>
          <p:nvPr/>
        </p:nvSpPr>
        <p:spPr>
          <a:xfrm>
            <a:off x="8339271" y="1724244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7" name="Freeform 34">
            <a:extLst>
              <a:ext uri="{FF2B5EF4-FFF2-40B4-BE49-F238E27FC236}">
                <a16:creationId xmlns:a16="http://schemas.microsoft.com/office/drawing/2014/main" id="{4142FB25-6B55-B2A3-BE75-B55AD2EC356D}"/>
              </a:ext>
            </a:extLst>
          </p:cNvPr>
          <p:cNvSpPr/>
          <p:nvPr/>
        </p:nvSpPr>
        <p:spPr>
          <a:xfrm>
            <a:off x="8948299" y="1578949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8" name="Freeform 34">
            <a:extLst>
              <a:ext uri="{FF2B5EF4-FFF2-40B4-BE49-F238E27FC236}">
                <a16:creationId xmlns:a16="http://schemas.microsoft.com/office/drawing/2014/main" id="{F7F5334E-601E-71AB-A6EA-D3F678B44EAA}"/>
              </a:ext>
            </a:extLst>
          </p:cNvPr>
          <p:cNvSpPr/>
          <p:nvPr/>
        </p:nvSpPr>
        <p:spPr>
          <a:xfrm>
            <a:off x="9494709" y="1493765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9" name="Freeform 34">
            <a:extLst>
              <a:ext uri="{FF2B5EF4-FFF2-40B4-BE49-F238E27FC236}">
                <a16:creationId xmlns:a16="http://schemas.microsoft.com/office/drawing/2014/main" id="{C04C9B04-4836-4C4C-4C44-61016EDF9846}"/>
              </a:ext>
            </a:extLst>
          </p:cNvPr>
          <p:cNvSpPr/>
          <p:nvPr/>
        </p:nvSpPr>
        <p:spPr>
          <a:xfrm rot="1652744">
            <a:off x="10024743" y="159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0" name="Freeform 34">
            <a:extLst>
              <a:ext uri="{FF2B5EF4-FFF2-40B4-BE49-F238E27FC236}">
                <a16:creationId xmlns:a16="http://schemas.microsoft.com/office/drawing/2014/main" id="{7BEBA781-560C-1B33-7ABC-4D64F2B509F8}"/>
              </a:ext>
            </a:extLst>
          </p:cNvPr>
          <p:cNvSpPr/>
          <p:nvPr/>
        </p:nvSpPr>
        <p:spPr>
          <a:xfrm rot="1652744">
            <a:off x="9626119" y="1924277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1" name="Freeform 34">
            <a:extLst>
              <a:ext uri="{FF2B5EF4-FFF2-40B4-BE49-F238E27FC236}">
                <a16:creationId xmlns:a16="http://schemas.microsoft.com/office/drawing/2014/main" id="{F148EFD7-ACB1-5E99-00E1-9716F2754492}"/>
              </a:ext>
            </a:extLst>
          </p:cNvPr>
          <p:cNvSpPr/>
          <p:nvPr/>
        </p:nvSpPr>
        <p:spPr>
          <a:xfrm rot="20424939">
            <a:off x="8926771" y="191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2" name="Freeform 38">
            <a:extLst>
              <a:ext uri="{FF2B5EF4-FFF2-40B4-BE49-F238E27FC236}">
                <a16:creationId xmlns:a16="http://schemas.microsoft.com/office/drawing/2014/main" id="{B60299FA-913C-7890-9FF2-3FC2FDE3BCB2}"/>
              </a:ext>
            </a:extLst>
          </p:cNvPr>
          <p:cNvSpPr/>
          <p:nvPr/>
        </p:nvSpPr>
        <p:spPr>
          <a:xfrm>
            <a:off x="8451336" y="2446127"/>
            <a:ext cx="2314348" cy="1235283"/>
          </a:xfrm>
          <a:custGeom>
            <a:avLst/>
            <a:gdLst/>
            <a:ahLst/>
            <a:cxnLst/>
            <a:rect l="l" t="t" r="r" b="b"/>
            <a:pathLst>
              <a:path w="2314348" h="1235283">
                <a:moveTo>
                  <a:pt x="0" y="0"/>
                </a:moveTo>
                <a:lnTo>
                  <a:pt x="2314349" y="0"/>
                </a:lnTo>
                <a:lnTo>
                  <a:pt x="2314349" y="1235284"/>
                </a:lnTo>
                <a:lnTo>
                  <a:pt x="0" y="12352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3" name="Freeform 35">
            <a:extLst>
              <a:ext uri="{FF2B5EF4-FFF2-40B4-BE49-F238E27FC236}">
                <a16:creationId xmlns:a16="http://schemas.microsoft.com/office/drawing/2014/main" id="{22FB231C-F1FD-FCAA-5580-B6E94E903570}"/>
              </a:ext>
            </a:extLst>
          </p:cNvPr>
          <p:cNvSpPr/>
          <p:nvPr/>
        </p:nvSpPr>
        <p:spPr>
          <a:xfrm>
            <a:off x="4742469" y="1493765"/>
            <a:ext cx="2650299" cy="3292297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36">
            <a:extLst>
              <a:ext uri="{FF2B5EF4-FFF2-40B4-BE49-F238E27FC236}">
                <a16:creationId xmlns:a16="http://schemas.microsoft.com/office/drawing/2014/main" id="{927A1517-8074-F281-2C0F-8A83BB933654}"/>
              </a:ext>
            </a:extLst>
          </p:cNvPr>
          <p:cNvSpPr/>
          <p:nvPr/>
        </p:nvSpPr>
        <p:spPr>
          <a:xfrm>
            <a:off x="4917593" y="1425352"/>
            <a:ext cx="2547176" cy="3556266"/>
          </a:xfrm>
          <a:custGeom>
            <a:avLst/>
            <a:gdLst/>
            <a:ahLst/>
            <a:cxnLst/>
            <a:rect l="l" t="t" r="r" b="b"/>
            <a:pathLst>
              <a:path w="2547176" h="3556266">
                <a:moveTo>
                  <a:pt x="0" y="0"/>
                </a:moveTo>
                <a:lnTo>
                  <a:pt x="2547175" y="0"/>
                </a:lnTo>
                <a:lnTo>
                  <a:pt x="2547175" y="3556266"/>
                </a:lnTo>
                <a:lnTo>
                  <a:pt x="0" y="35562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35">
            <a:extLst>
              <a:ext uri="{FF2B5EF4-FFF2-40B4-BE49-F238E27FC236}">
                <a16:creationId xmlns:a16="http://schemas.microsoft.com/office/drawing/2014/main" id="{84D14997-ADDA-5BDE-40BB-5B74A596246B}"/>
              </a:ext>
            </a:extLst>
          </p:cNvPr>
          <p:cNvSpPr/>
          <p:nvPr/>
        </p:nvSpPr>
        <p:spPr>
          <a:xfrm>
            <a:off x="4832783" y="1454236"/>
            <a:ext cx="2422709" cy="3498497"/>
          </a:xfrm>
          <a:custGeom>
            <a:avLst/>
            <a:gdLst/>
            <a:ahLst/>
            <a:cxnLst/>
            <a:rect l="l" t="t" r="r" b="b"/>
            <a:pathLst>
              <a:path w="2849499" h="4114800">
                <a:moveTo>
                  <a:pt x="0" y="0"/>
                </a:moveTo>
                <a:lnTo>
                  <a:pt x="2849499" y="0"/>
                </a:lnTo>
                <a:lnTo>
                  <a:pt x="28494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35">
            <a:extLst>
              <a:ext uri="{FF2B5EF4-FFF2-40B4-BE49-F238E27FC236}">
                <a16:creationId xmlns:a16="http://schemas.microsoft.com/office/drawing/2014/main" id="{B11F3185-4A68-995F-401B-2D8941B4B3ED}"/>
              </a:ext>
            </a:extLst>
          </p:cNvPr>
          <p:cNvSpPr/>
          <p:nvPr/>
        </p:nvSpPr>
        <p:spPr>
          <a:xfrm>
            <a:off x="4895645" y="1475337"/>
            <a:ext cx="2469985" cy="3553935"/>
          </a:xfrm>
          <a:custGeom>
            <a:avLst/>
            <a:gdLst/>
            <a:ahLst/>
            <a:cxnLst/>
            <a:rect l="l" t="t" r="r" b="b"/>
            <a:pathLst>
              <a:path w="2859786" h="4114800">
                <a:moveTo>
                  <a:pt x="0" y="0"/>
                </a:moveTo>
                <a:lnTo>
                  <a:pt x="2859786" y="0"/>
                </a:lnTo>
                <a:lnTo>
                  <a:pt x="2859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E73D9254-C536-B110-9D2F-5D1742450F12}"/>
              </a:ext>
            </a:extLst>
          </p:cNvPr>
          <p:cNvSpPr/>
          <p:nvPr/>
        </p:nvSpPr>
        <p:spPr>
          <a:xfrm>
            <a:off x="4724683" y="1664976"/>
            <a:ext cx="2706027" cy="3121086"/>
          </a:xfrm>
          <a:custGeom>
            <a:avLst/>
            <a:gdLst/>
            <a:ahLst/>
            <a:cxnLst/>
            <a:rect l="l" t="t" r="r" b="b"/>
            <a:pathLst>
              <a:path w="3567591" h="4114800">
                <a:moveTo>
                  <a:pt x="0" y="0"/>
                </a:moveTo>
                <a:lnTo>
                  <a:pt x="3567591" y="0"/>
                </a:lnTo>
                <a:lnTo>
                  <a:pt x="35675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6AC02036-E67F-4C45-49AC-589E644A615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08" y="1300813"/>
            <a:ext cx="3987761" cy="4102951"/>
          </a:xfrm>
          <a:prstGeom prst="rect">
            <a:avLst/>
          </a:prstGeom>
        </p:spPr>
      </p:pic>
      <p:pic>
        <p:nvPicPr>
          <p:cNvPr id="1034" name="Picture 103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4233" y="3206420"/>
            <a:ext cx="2914650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1" grpId="0" animBg="1"/>
      <p:bldP spid="1031" grpId="1" animBg="1"/>
      <p:bldP spid="1033" grpId="0" animBg="1"/>
      <p:bldP spid="1033" grpId="1" animBg="1"/>
      <p:bldP spid="46" grpId="0" animBg="1"/>
      <p:bldP spid="46" grpId="1" animBg="1"/>
      <p:bldP spid="63" grpId="0" animBg="1"/>
      <p:bldP spid="63" grpId="1" animBg="1"/>
      <p:bldP spid="57" grpId="0" animBg="1"/>
      <p:bldP spid="5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6606DA-A59F-43C8-BBB4-3C37FEE4C536}"/>
</file>

<file path=customXml/itemProps2.xml><?xml version="1.0" encoding="utf-8"?>
<ds:datastoreItem xmlns:ds="http://schemas.openxmlformats.org/officeDocument/2006/customXml" ds:itemID="{97A652AF-D7E2-46DD-8866-4F1B93FD4530}"/>
</file>

<file path=customXml/itemProps3.xml><?xml version="1.0" encoding="utf-8"?>
<ds:datastoreItem xmlns:ds="http://schemas.openxmlformats.org/officeDocument/2006/customXml" ds:itemID="{C5A0A185-105B-4403-BD83-E495DA13FE47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2024-04-13T13:55:38Z</dcterms:created>
  <dcterms:modified xsi:type="dcterms:W3CDTF">2024-12-31T13:56:49Z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