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tadata" ContentType="application/binary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sldIdLst>
    <p:sldId id="264" r:id="rId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" roundtripDataSignature="AMtx7mhW9/HRIdI8SVwizmsgoqUF/O5A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6" Type="http://customschemas.google.com/relationships/presentationmetadata" Target="metadata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1CE707A-3D63-4E19-8DA2-EBEDEBC10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107"/>
            <a:ext cx="12192000" cy="6940107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0CC8DD15-3312-CDC2-71F0-4B54ADFC45C2}"/>
              </a:ext>
            </a:extLst>
          </p:cNvPr>
          <p:cNvSpPr/>
          <p:nvPr/>
        </p:nvSpPr>
        <p:spPr>
          <a:xfrm>
            <a:off x="4014811" y="1677941"/>
            <a:ext cx="3877029" cy="3785611"/>
          </a:xfrm>
          <a:prstGeom prst="ellipse">
            <a:avLst/>
          </a:prstGeom>
          <a:solidFill>
            <a:schemeClr val="lt1">
              <a:alpha val="84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IT" dirty="0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75EF8B80-318D-2DB7-4603-2DC7C84BE88B}"/>
              </a:ext>
            </a:extLst>
          </p:cNvPr>
          <p:cNvSpPr/>
          <p:nvPr/>
        </p:nvSpPr>
        <p:spPr>
          <a:xfrm>
            <a:off x="8070350" y="1595120"/>
            <a:ext cx="3877029" cy="3868432"/>
          </a:xfrm>
          <a:prstGeom prst="ellipse">
            <a:avLst/>
          </a:prstGeom>
          <a:solidFill>
            <a:schemeClr val="lt1">
              <a:alpha val="84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IT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713D90-6D15-F24E-326A-F98F73D668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500" t="-919" r="-9075" b="400"/>
          <a:stretch/>
        </p:blipFill>
        <p:spPr>
          <a:xfrm flipH="1">
            <a:off x="8602715" y="2446930"/>
            <a:ext cx="2711611" cy="24212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D59523-5C66-D77E-979D-E7C9DEA314C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76" r="676"/>
          <a:stretch/>
        </p:blipFill>
        <p:spPr>
          <a:xfrm>
            <a:off x="4453907" y="2166743"/>
            <a:ext cx="2750851" cy="2788539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E8A217AA-9AFE-5DB7-0EB2-FAA331EB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4483634" y="2225478"/>
            <a:ext cx="2671068" cy="267106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58648F4E-D6BF-A843-3780-908C2D026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8936884" y="2487247"/>
            <a:ext cx="1965119" cy="196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A8AA1060-EB4E-FA3B-AF3B-6FA581E580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/>
          <a:srcRect l="7123" t="24918" r="11018" b="10091"/>
          <a:stretch/>
        </p:blipFill>
        <p:spPr bwMode="auto">
          <a:xfrm>
            <a:off x="4704091" y="2656374"/>
            <a:ext cx="2475169" cy="196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E318B64-8002-B82E-6E9A-79B430F6F727}"/>
              </a:ext>
            </a:extLst>
          </p:cNvPr>
          <p:cNvPicPr/>
          <p:nvPr/>
        </p:nvPicPr>
        <p:blipFill>
          <a:blip r:embed="rId9"/>
          <a:srcRect/>
          <a:stretch/>
        </p:blipFill>
        <p:spPr bwMode="auto">
          <a:xfrm>
            <a:off x="8850586" y="2385701"/>
            <a:ext cx="2168209" cy="216820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49A5ED8-882A-47DB-B899-2C9FBD86432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-1103" b="-1005"/>
          <a:stretch/>
        </p:blipFill>
        <p:spPr>
          <a:xfrm>
            <a:off x="4667391" y="2423996"/>
            <a:ext cx="2535357" cy="25888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8">
            <a:extLst>
              <a:ext uri="{FF2B5EF4-FFF2-40B4-BE49-F238E27FC236}">
                <a16:creationId xmlns:a16="http://schemas.microsoft.com/office/drawing/2014/main" id="{4A1AEE0E-B980-4795-9AB8-7DD3B6B59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/>
        </p:blipFill>
        <p:spPr bwMode="auto">
          <a:xfrm>
            <a:off x="8955678" y="2301922"/>
            <a:ext cx="2437102" cy="245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C5CAD7-9023-1DAA-7001-1734E8CC7BD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8898632" y="2238963"/>
            <a:ext cx="2663565" cy="266356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2C09BA6-0D5B-9A21-D283-DFE733C4088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825" b="825"/>
          <a:stretch/>
        </p:blipFill>
        <p:spPr>
          <a:xfrm>
            <a:off x="4765693" y="2415173"/>
            <a:ext cx="2348894" cy="2310131"/>
          </a:xfrm>
          <a:prstGeom prst="rect">
            <a:avLst/>
          </a:prstGeom>
          <a:effectLst/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D69A792-AFA1-42C3-84F1-30F344CB78B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97518" y="-137149"/>
            <a:ext cx="4201728" cy="4046109"/>
          </a:xfrm>
          <a:prstGeom prst="rect">
            <a:avLst/>
          </a:prstGeom>
        </p:spPr>
      </p:pic>
      <p:pic>
        <p:nvPicPr>
          <p:cNvPr id="152" name="Picture 151" descr="imag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6456" y="2794321"/>
            <a:ext cx="2114550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81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4" baseType="lpstr">
      <vt:lpstr>Arial</vt:lpstr>
      <vt:lpstr>Calibri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Олександра Кириченко</cp:lastModifiedBy>
  <cp:revision>8</cp:revision>
  <dcterms:modified xsi:type="dcterms:W3CDTF">2024-11-16T13:45:55Z</dcterms:modified>
</cp:coreProperties>
</file>