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26.10.2024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79912" y="-15626"/>
            <a:ext cx="1665267" cy="16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1665" y="1779875"/>
            <a:ext cx="37433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2024-08-02T11:34:46Z</dcterms:created>
  <dcterms:modified xsi:type="dcterms:W3CDTF">2024-10-26T09:23:32Z</dcterms:modified>
</cp:coreProperties>
</file>