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1026" name="Picture 2" descr="Сено рисунок для детей - 53 фото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400" r="94400">
                        <a14:foregroundMark x1="9100" y1="64907" x2="9600" y2="67685"/>
                        <a14:foregroundMark x1="5400" y1="68148" x2="5400" y2="68148"/>
                        <a14:foregroundMark x1="91000" y1="64907" x2="94400" y2="6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" y="2141537"/>
            <a:ext cx="40290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2"/>
          <p:cNvGrpSpPr/>
          <p:nvPr/>
        </p:nvGrpSpPr>
        <p:grpSpPr>
          <a:xfrm>
            <a:off x="7604426" y="806061"/>
            <a:ext cx="3793705" cy="4900115"/>
            <a:chOff x="4199631" y="857819"/>
            <a:chExt cx="3793705" cy="4900115"/>
          </a:xfrm>
        </p:grpSpPr>
        <p:grpSp>
          <p:nvGrpSpPr>
            <p:cNvPr id="7" name="Группа 141"/>
            <p:cNvGrpSpPr/>
            <p:nvPr/>
          </p:nvGrpSpPr>
          <p:grpSpPr>
            <a:xfrm>
              <a:off x="4199631" y="857819"/>
              <a:ext cx="3793705" cy="4900115"/>
              <a:chOff x="4274786" y="1144357"/>
              <a:chExt cx="3781590" cy="4764589"/>
            </a:xfrm>
          </p:grpSpPr>
          <p:grpSp>
            <p:nvGrpSpPr>
              <p:cNvPr id="9" name="Группа 148"/>
              <p:cNvGrpSpPr/>
              <p:nvPr/>
            </p:nvGrpSpPr>
            <p:grpSpPr>
              <a:xfrm>
                <a:off x="4274786" y="1144357"/>
                <a:ext cx="3781590" cy="4764589"/>
                <a:chOff x="4274786" y="1144357"/>
                <a:chExt cx="3781590" cy="4764589"/>
              </a:xfrm>
            </p:grpSpPr>
            <p:pic>
              <p:nvPicPr>
                <p:cNvPr id="13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4786" y="1144357"/>
                  <a:ext cx="3781590" cy="47645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5566226" y="3430223"/>
                  <a:ext cx="1195907" cy="3680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6007371" y="3623441"/>
                  <a:ext cx="303102" cy="358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6066249" y="357099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873269" y="352026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969759" y="3610305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4" descr="https://www.netclipart.com/pp/m/223-2239139_the-smiling-homeschooler-circl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184" b="90816" l="4783" r="95435">
                          <a14:foregroundMark x1="8370" y1="49745" x2="8370" y2="49745"/>
                          <a14:foregroundMark x1="90217" y1="13010" x2="90217" y2="13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21751" y="3317058"/>
              <a:ext cx="337127" cy="17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50930" y="3698799"/>
            <a:ext cx="2113472" cy="20573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98594" y="3791401"/>
            <a:ext cx="2113472" cy="20573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514712" y="3698799"/>
            <a:ext cx="2113472" cy="20573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20843" y="3835153"/>
            <a:ext cx="2113472" cy="20573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3577" y="666306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61690" y="1929130"/>
            <a:ext cx="2828925" cy="1571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13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34" dur="2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63112 0.05324 " pathEditMode="relative" rAng="0" ptsTypes="AA">
                                      <p:cBhvr>
                                        <p:cTn id="55" dur="2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1 -0.2138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63112 0.05324 " pathEditMode="relative" rAng="0" ptsTypes="AA">
                                      <p:cBhvr>
                                        <p:cTn id="76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2024-04-11T09:55:00Z</dcterms:created>
  <dcterms:modified xsi:type="dcterms:W3CDTF">2024-10-31T09:42:28Z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D3DF53BFB59E43C6BAD9E9A301E14FED_12</vt:lpwstr>
  </property>
  <property fmtid="{D5CDD505-2E9C-101B-9397-08002B2CF9AE}" pid="3" name="KSOProductBuildVer">
    <vt:lpwstr>1033-12.2.0.17119</vt:lpwstr>
  </property>
</Properties>
</file>