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33C-2FC5-4478-8C75-40B9D3CE4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603606-3F5B-407B-80EB-78F1C8B5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B129F-B572-4FC2-9F34-D519C40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59551-D586-42C0-BBBB-0F8CC83D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9B9D5-63FB-42DA-86B7-F6BF9837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2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78FF-58C9-4016-80BE-0809FB7F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53F45E-B156-4971-A33C-A5565A4F7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6763-1BF9-4CEF-BD8C-0C90EB13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1E310-0AF7-42FE-8311-C94523CF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11BA2-47B5-4812-9655-7DCD77AA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0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B7D2E9-A4AA-4DBB-8067-AF37EBEF9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408E21-E9B5-43E6-8BA5-E4EB6109A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60438-8F17-4DB5-8E33-F7817DEF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52A63-CB6F-4C4D-BC89-DF302672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1D1A5-C15C-4B40-A34F-64D8E978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926E7-7115-4783-8FA1-D918FD3A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99EB0-A28C-4872-844C-4E7BF577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EFF57-FF26-4798-BC43-1D445391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079D7-F559-45AC-A662-1EB520E5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BAA6E-930B-4ECD-BEA6-54502F2D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CBA4A-F6BB-4987-9F1C-BA43DB38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AF53E2-907E-45F4-8471-C2BEB340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F5DF8-1A74-46C3-843B-C54A162C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64A58-8F98-430C-A975-41DDE063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1D88A-7307-4BD7-B661-0300826F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4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73959-38E7-468B-B917-5FFC9A15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25652-289F-433D-99C3-D6792CFA2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2D2541-4032-4813-A327-2D8CE423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0E6DC-791E-481F-88D1-1FC087C3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41957-AA07-4BAF-9BBD-5E61620C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1186F5-BC5A-45AB-A4FB-527452A0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9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29AB1-29AB-4E0E-B0CC-FC083BEC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9DB6C-3F93-44C0-B1B7-510FD140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BDEDAD-213B-4F94-86A0-0738962C5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007A3B-A668-46B7-B109-739AFDF77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D3228-57AC-444B-9363-38194FE2A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9406D9-775F-4FC6-9D9F-EBF57621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7BC9B-210C-4738-B93F-39EC5A4B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5DA206-C160-41E8-B0E7-3D7F86C2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8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D14A8-B8A6-4895-9492-54E10F98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BBBB91-1139-4421-AEBF-06F22144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153419-1139-4434-B438-951C08C5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6F63AF-0CA4-4A23-831E-6E370174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3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E566CA-0469-4CAC-9AD3-C665D355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172AF5-6AFF-41A1-8736-D4A227D1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A8FFF-8BAB-4396-A83E-30557DD9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79149-A13C-4112-BD4C-6EBCB8B4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7E83B-0969-4F20-AD8C-A4B65B78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0368B3-FCF4-427F-8203-B0BC64F58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9FFEE-3633-4D69-A523-0F3DDC58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7C7C4C-54E3-46CF-98BE-4C05CB4D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26688B-28FA-4162-9DFA-855E06E0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4C3FC-0294-42CE-86CB-C8EA8D87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0EB0EA-4D7D-4710-86CA-C65837C7C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A0D00-B554-4BD3-BA74-19DB7AF65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C66D7D-A391-49EA-B973-BF037B33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0680B-5C49-4AE9-B936-39D1DC8F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959FE0-65BE-4445-8AF1-87ECB7A7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982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500FD-8C17-4877-94FB-6FB3DC73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4CD5D-E577-4A13-B926-1B39D96A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2DC5C-F199-4441-9349-FAA1D66F9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055341-A7CC-47D1-9493-E04E56D90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E1B3E-2A54-4709-9149-C5A725843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2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66F4E51-A3C6-41BB-99DC-E0FCC7BAD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287FD62-796C-4C6C-8814-D41D5BE94F48}"/>
              </a:ext>
            </a:extLst>
          </p:cNvPr>
          <p:cNvGrpSpPr/>
          <p:nvPr/>
        </p:nvGrpSpPr>
        <p:grpSpPr>
          <a:xfrm>
            <a:off x="6344286" y="984633"/>
            <a:ext cx="1800000" cy="1800000"/>
            <a:chOff x="6749311" y="339736"/>
            <a:chExt cx="1548000" cy="154800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74B2A718-4EC6-4B61-B1F5-40EB9B5D55E7}"/>
                </a:ext>
              </a:extLst>
            </p:cNvPr>
            <p:cNvSpPr/>
            <p:nvPr/>
          </p:nvSpPr>
          <p:spPr>
            <a:xfrm>
              <a:off x="6749311" y="33973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98698FE-E664-4538-86F0-BC2E0A9C7FCA}"/>
                </a:ext>
              </a:extLst>
            </p:cNvPr>
            <p:cNvSpPr/>
            <p:nvPr/>
          </p:nvSpPr>
          <p:spPr>
            <a:xfrm>
              <a:off x="6886700" y="463788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95E425C-53FC-4860-B5C4-829250DA6B8B}"/>
              </a:ext>
            </a:extLst>
          </p:cNvPr>
          <p:cNvGrpSpPr/>
          <p:nvPr/>
        </p:nvGrpSpPr>
        <p:grpSpPr>
          <a:xfrm>
            <a:off x="8257840" y="960356"/>
            <a:ext cx="1800000" cy="1800000"/>
            <a:chOff x="8455709" y="353641"/>
            <a:chExt cx="1548000" cy="154800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428E3DDE-6E51-4654-8563-86AE479C3DA8}"/>
                </a:ext>
              </a:extLst>
            </p:cNvPr>
            <p:cNvSpPr/>
            <p:nvPr/>
          </p:nvSpPr>
          <p:spPr>
            <a:xfrm>
              <a:off x="8455709" y="3536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2E032048-9361-41DC-988B-0A3A160DCAFD}"/>
                </a:ext>
              </a:extLst>
            </p:cNvPr>
            <p:cNvSpPr/>
            <p:nvPr/>
          </p:nvSpPr>
          <p:spPr>
            <a:xfrm>
              <a:off x="8646072" y="489786"/>
              <a:ext cx="1224000" cy="1224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FBB6CEE-43B3-4AF7-A8E3-5AC68B49A37D}"/>
              </a:ext>
            </a:extLst>
          </p:cNvPr>
          <p:cNvGrpSpPr/>
          <p:nvPr/>
        </p:nvGrpSpPr>
        <p:grpSpPr>
          <a:xfrm>
            <a:off x="10158609" y="959613"/>
            <a:ext cx="1800000" cy="1800000"/>
            <a:chOff x="10163841" y="347741"/>
            <a:chExt cx="1548000" cy="154800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4464782B-4826-4DA0-AD82-42BFE77D5469}"/>
                </a:ext>
              </a:extLst>
            </p:cNvPr>
            <p:cNvSpPr/>
            <p:nvPr/>
          </p:nvSpPr>
          <p:spPr>
            <a:xfrm>
              <a:off x="10163841" y="3477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AA66B66-2F65-4CC8-A6F4-5DC814540478}"/>
                </a:ext>
              </a:extLst>
            </p:cNvPr>
            <p:cNvSpPr/>
            <p:nvPr/>
          </p:nvSpPr>
          <p:spPr>
            <a:xfrm>
              <a:off x="10307841" y="481444"/>
              <a:ext cx="1260000" cy="126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DAC7B39-6F34-429D-8EC3-B83F788F8FC4}"/>
              </a:ext>
            </a:extLst>
          </p:cNvPr>
          <p:cNvGrpSpPr/>
          <p:nvPr/>
        </p:nvGrpSpPr>
        <p:grpSpPr>
          <a:xfrm>
            <a:off x="4523621" y="2898134"/>
            <a:ext cx="1800000" cy="1800000"/>
            <a:chOff x="5359437" y="2006012"/>
            <a:chExt cx="1548000" cy="1548000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8C742B13-C905-4638-BA1F-6F5CE6FF1BE0}"/>
                </a:ext>
              </a:extLst>
            </p:cNvPr>
            <p:cNvSpPr/>
            <p:nvPr/>
          </p:nvSpPr>
          <p:spPr>
            <a:xfrm>
              <a:off x="5359437" y="200601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3950613-1D05-4C1C-89A0-465AF7EF0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8472" y="2169000"/>
              <a:ext cx="1260000" cy="1260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4B4AA94-8E45-47DC-B3B1-38D43061EE9A}"/>
              </a:ext>
            </a:extLst>
          </p:cNvPr>
          <p:cNvGrpSpPr/>
          <p:nvPr/>
        </p:nvGrpSpPr>
        <p:grpSpPr>
          <a:xfrm>
            <a:off x="4492780" y="4754722"/>
            <a:ext cx="1800000" cy="1800000"/>
            <a:chOff x="4248746" y="3547699"/>
            <a:chExt cx="1548000" cy="1548000"/>
          </a:xfrm>
        </p:grpSpPr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C1E87530-64D0-4165-8910-E3777577BF51}"/>
                </a:ext>
              </a:extLst>
            </p:cNvPr>
            <p:cNvSpPr/>
            <p:nvPr/>
          </p:nvSpPr>
          <p:spPr>
            <a:xfrm>
              <a:off x="4248746" y="3547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088269B-D3CD-4CAB-9F93-91D68965C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1698" y="3631790"/>
              <a:ext cx="1386130" cy="138613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81269D8-0AA5-4707-9121-92E0721E03D0}"/>
              </a:ext>
            </a:extLst>
          </p:cNvPr>
          <p:cNvGrpSpPr/>
          <p:nvPr/>
        </p:nvGrpSpPr>
        <p:grpSpPr>
          <a:xfrm>
            <a:off x="6421671" y="2862061"/>
            <a:ext cx="1800000" cy="1800000"/>
            <a:chOff x="6797846" y="1955086"/>
            <a:chExt cx="1619034" cy="1609186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FD12E735-CD0D-475D-945D-B7090BFA1D49}"/>
                </a:ext>
              </a:extLst>
            </p:cNvPr>
            <p:cNvSpPr/>
            <p:nvPr/>
          </p:nvSpPr>
          <p:spPr>
            <a:xfrm>
              <a:off x="6797846" y="201627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8CAA9F3-7150-4E5E-B1B4-43B70111F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09933" y="1955086"/>
              <a:ext cx="1606947" cy="160694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CDE811A-4DF0-4315-90C2-FBD353DDE87C}"/>
              </a:ext>
            </a:extLst>
          </p:cNvPr>
          <p:cNvGrpSpPr/>
          <p:nvPr/>
        </p:nvGrpSpPr>
        <p:grpSpPr>
          <a:xfrm>
            <a:off x="8287673" y="4752626"/>
            <a:ext cx="1800000" cy="1800000"/>
            <a:chOff x="8439532" y="3663457"/>
            <a:chExt cx="1548000" cy="1548000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D3288377-B758-4924-9BB4-56A0DE99D30E}"/>
                </a:ext>
              </a:extLst>
            </p:cNvPr>
            <p:cNvSpPr/>
            <p:nvPr/>
          </p:nvSpPr>
          <p:spPr>
            <a:xfrm>
              <a:off x="8439532" y="3663457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4885C83-9CC6-460B-B522-F957EC96E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21205" y="3704840"/>
              <a:ext cx="1466327" cy="146632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163C434-4C11-42DB-9F38-8EA87F60EBFA}"/>
              </a:ext>
            </a:extLst>
          </p:cNvPr>
          <p:cNvGrpSpPr/>
          <p:nvPr/>
        </p:nvGrpSpPr>
        <p:grpSpPr>
          <a:xfrm>
            <a:off x="6371816" y="4758356"/>
            <a:ext cx="1800000" cy="1800000"/>
            <a:chOff x="6800599" y="3673016"/>
            <a:chExt cx="1548000" cy="1548000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8B97B974-006F-4C9B-96E2-A680ABEB23B4}"/>
                </a:ext>
              </a:extLst>
            </p:cNvPr>
            <p:cNvSpPr/>
            <p:nvPr/>
          </p:nvSpPr>
          <p:spPr>
            <a:xfrm>
              <a:off x="6800599" y="367301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27A48AD-7076-45BC-870C-8108E64A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73552" y="3765018"/>
              <a:ext cx="1415708" cy="14157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5A3F7AA-2806-42A0-A1DE-7937F20EEFF0}"/>
              </a:ext>
            </a:extLst>
          </p:cNvPr>
          <p:cNvGrpSpPr/>
          <p:nvPr/>
        </p:nvGrpSpPr>
        <p:grpSpPr>
          <a:xfrm>
            <a:off x="8269967" y="2858046"/>
            <a:ext cx="1800000" cy="1800000"/>
            <a:chOff x="8437173" y="1995485"/>
            <a:chExt cx="1548000" cy="1548000"/>
          </a:xfrm>
        </p:grpSpPr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23096DA0-F9A0-4BE1-A685-8410C6148CFA}"/>
                </a:ext>
              </a:extLst>
            </p:cNvPr>
            <p:cNvSpPr/>
            <p:nvPr/>
          </p:nvSpPr>
          <p:spPr>
            <a:xfrm>
              <a:off x="8437173" y="19954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873B8D3-817C-4EC1-BDC2-3274B7BF5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15426">
              <a:off x="8544339" y="2113962"/>
              <a:ext cx="1404745" cy="140474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61B2A3-C7E9-4B0E-9C15-3061BF15681A}"/>
              </a:ext>
            </a:extLst>
          </p:cNvPr>
          <p:cNvGrpSpPr/>
          <p:nvPr/>
        </p:nvGrpSpPr>
        <p:grpSpPr>
          <a:xfrm>
            <a:off x="10158609" y="2842629"/>
            <a:ext cx="1800000" cy="1800000"/>
            <a:chOff x="10163841" y="1999699"/>
            <a:chExt cx="1548000" cy="1548000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84638B56-50E4-4C85-BABB-36211437E46F}"/>
                </a:ext>
              </a:extLst>
            </p:cNvPr>
            <p:cNvSpPr/>
            <p:nvPr/>
          </p:nvSpPr>
          <p:spPr>
            <a:xfrm>
              <a:off x="10163841" y="1999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13D7F4-62ED-4913-BA19-B7D933084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9" b="5429"/>
            <a:stretch/>
          </p:blipFill>
          <p:spPr>
            <a:xfrm>
              <a:off x="10300467" y="2159177"/>
              <a:ext cx="1351741" cy="131195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6F92C99-CC84-47A7-B1F8-15D11C69CDA0}"/>
              </a:ext>
            </a:extLst>
          </p:cNvPr>
          <p:cNvGrpSpPr/>
          <p:nvPr/>
        </p:nvGrpSpPr>
        <p:grpSpPr>
          <a:xfrm>
            <a:off x="10165597" y="4740664"/>
            <a:ext cx="1800000" cy="1800000"/>
            <a:chOff x="10186340" y="3655985"/>
            <a:chExt cx="1548000" cy="1548000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06DECDC6-170A-4CAE-A52C-89CFEF2506ED}"/>
                </a:ext>
              </a:extLst>
            </p:cNvPr>
            <p:cNvSpPr/>
            <p:nvPr/>
          </p:nvSpPr>
          <p:spPr>
            <a:xfrm>
              <a:off x="10186340" y="36559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D64A9D7E-A604-4A87-9482-9071954D3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" r="557"/>
            <a:stretch/>
          </p:blipFill>
          <p:spPr>
            <a:xfrm>
              <a:off x="10225246" y="3751955"/>
              <a:ext cx="1463217" cy="138541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76EC33F9-E9F7-469F-A021-3C8147C0817E}"/>
              </a:ext>
            </a:extLst>
          </p:cNvPr>
          <p:cNvGrpSpPr/>
          <p:nvPr/>
        </p:nvGrpSpPr>
        <p:grpSpPr>
          <a:xfrm>
            <a:off x="1873830" y="627160"/>
            <a:ext cx="2231831" cy="1831045"/>
            <a:chOff x="2134133" y="946863"/>
            <a:chExt cx="1979875" cy="1613699"/>
          </a:xfrm>
        </p:grpSpPr>
        <p:sp>
          <p:nvSpPr>
            <p:cNvPr id="36" name="Пузырек для мыслей: облако 35">
              <a:extLst>
                <a:ext uri="{FF2B5EF4-FFF2-40B4-BE49-F238E27FC236}">
                  <a16:creationId xmlns:a16="http://schemas.microsoft.com/office/drawing/2014/main" id="{7145FFB2-09B3-4BD0-898F-CF4337EA1315}"/>
                </a:ext>
              </a:extLst>
            </p:cNvPr>
            <p:cNvSpPr/>
            <p:nvPr/>
          </p:nvSpPr>
          <p:spPr>
            <a:xfrm rot="605027">
              <a:off x="2134133" y="94686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id="{8BE3B52F-9D41-452D-AD69-6FF0567EE939}"/>
                </a:ext>
              </a:extLst>
            </p:cNvPr>
            <p:cNvSpPr/>
            <p:nvPr/>
          </p:nvSpPr>
          <p:spPr>
            <a:xfrm>
              <a:off x="2404070" y="1330194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941267A-B268-4C45-BC3D-D473950BA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" r="327"/>
            <a:stretch/>
          </p:blipFill>
          <p:spPr>
            <a:xfrm>
              <a:off x="3097327" y="1294194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F04E60E6-1565-40D0-881F-38B9D2177F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0724" y="4882475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3F6CCCD-47B8-4971-B126-6CCE2D4B8033}"/>
              </a:ext>
            </a:extLst>
          </p:cNvPr>
          <p:cNvGrpSpPr/>
          <p:nvPr/>
        </p:nvGrpSpPr>
        <p:grpSpPr>
          <a:xfrm>
            <a:off x="1854043" y="630155"/>
            <a:ext cx="2258010" cy="1830169"/>
            <a:chOff x="1890920" y="923717"/>
            <a:chExt cx="1979875" cy="1613699"/>
          </a:xfrm>
        </p:grpSpPr>
        <p:sp>
          <p:nvSpPr>
            <p:cNvPr id="97" name="Пузырек для мыслей: облако 96">
              <a:extLst>
                <a:ext uri="{FF2B5EF4-FFF2-40B4-BE49-F238E27FC236}">
                  <a16:creationId xmlns:a16="http://schemas.microsoft.com/office/drawing/2014/main" id="{B7EE9958-7364-4BC3-900E-3CC291FB22E2}"/>
                </a:ext>
              </a:extLst>
            </p:cNvPr>
            <p:cNvSpPr/>
            <p:nvPr/>
          </p:nvSpPr>
          <p:spPr>
            <a:xfrm rot="605027">
              <a:off x="1890920" y="923717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07FD3E14-62B5-4E09-B5CA-DF2881DB1786}"/>
                </a:ext>
              </a:extLst>
            </p:cNvPr>
            <p:cNvSpPr/>
            <p:nvPr/>
          </p:nvSpPr>
          <p:spPr>
            <a:xfrm>
              <a:off x="2180998" y="1355912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2498B20-C26A-4ED2-930B-AC2EBB475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0492" y="1220503"/>
              <a:ext cx="822878" cy="8228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72D3B8D-3EEA-4802-A21A-6B6303785D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843" y="2887073"/>
            <a:ext cx="1647614" cy="167671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ED536DE7-ADB1-4381-B7A9-82E7623F35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6601" y="2950607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51363D50-9543-4AD5-A81F-371977A649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5388" y="2966054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353909C5-5B4C-42FA-8FD3-8C4784A62563}"/>
              </a:ext>
            </a:extLst>
          </p:cNvPr>
          <p:cNvGrpSpPr/>
          <p:nvPr/>
        </p:nvGrpSpPr>
        <p:grpSpPr>
          <a:xfrm>
            <a:off x="1839298" y="599052"/>
            <a:ext cx="2295590" cy="1858378"/>
            <a:chOff x="1900843" y="914274"/>
            <a:chExt cx="1979875" cy="1613699"/>
          </a:xfrm>
        </p:grpSpPr>
        <p:sp>
          <p:nvSpPr>
            <p:cNvPr id="111" name="Пузырек для мыслей: облако 110">
              <a:extLst>
                <a:ext uri="{FF2B5EF4-FFF2-40B4-BE49-F238E27FC236}">
                  <a16:creationId xmlns:a16="http://schemas.microsoft.com/office/drawing/2014/main" id="{AA335FEB-8DFF-49C3-A512-1EC71D4275E6}"/>
                </a:ext>
              </a:extLst>
            </p:cNvPr>
            <p:cNvSpPr/>
            <p:nvPr/>
          </p:nvSpPr>
          <p:spPr>
            <a:xfrm rot="605027">
              <a:off x="1900843" y="914274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A7836F3C-29AF-469D-ABDC-EDE9A3AF5CD0}"/>
                </a:ext>
              </a:extLst>
            </p:cNvPr>
            <p:cNvSpPr/>
            <p:nvPr/>
          </p:nvSpPr>
          <p:spPr>
            <a:xfrm>
              <a:off x="2210945" y="1421171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B0C0CFFC-79B8-43BE-ACD7-BB7498579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68809" y="1289032"/>
              <a:ext cx="736965" cy="74197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291BA02-83A8-4948-9BA7-57E2F7362E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6803" y="4900858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6FDC93BF-8684-46C1-9DE1-3B6221F92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0896" y="4860796"/>
            <a:ext cx="1575165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8EA76150-C724-4A32-90CA-5440A60EEAA3}"/>
              </a:ext>
            </a:extLst>
          </p:cNvPr>
          <p:cNvGrpSpPr/>
          <p:nvPr/>
        </p:nvGrpSpPr>
        <p:grpSpPr>
          <a:xfrm>
            <a:off x="1835911" y="595956"/>
            <a:ext cx="2286364" cy="1880362"/>
            <a:chOff x="1891879" y="932292"/>
            <a:chExt cx="1979875" cy="1613699"/>
          </a:xfrm>
        </p:grpSpPr>
        <p:sp>
          <p:nvSpPr>
            <p:cNvPr id="128" name="Пузырек для мыслей: облако 127">
              <a:extLst>
                <a:ext uri="{FF2B5EF4-FFF2-40B4-BE49-F238E27FC236}">
                  <a16:creationId xmlns:a16="http://schemas.microsoft.com/office/drawing/2014/main" id="{F7934CAD-D9A4-4015-8DB0-62E0B3E3650F}"/>
                </a:ext>
              </a:extLst>
            </p:cNvPr>
            <p:cNvSpPr/>
            <p:nvPr/>
          </p:nvSpPr>
          <p:spPr>
            <a:xfrm rot="605027">
              <a:off x="1891879" y="93229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5202A7CA-DFB7-4C7F-B648-563AA346AED8}"/>
                </a:ext>
              </a:extLst>
            </p:cNvPr>
            <p:cNvSpPr/>
            <p:nvPr/>
          </p:nvSpPr>
          <p:spPr>
            <a:xfrm>
              <a:off x="2190609" y="132680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99B08AB4-65FC-43B4-AB04-7529F5721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2017" y="125752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33C58D27-A53C-4A1B-952B-ABE7C83D84C3}"/>
              </a:ext>
            </a:extLst>
          </p:cNvPr>
          <p:cNvGrpSpPr/>
          <p:nvPr/>
        </p:nvGrpSpPr>
        <p:grpSpPr>
          <a:xfrm>
            <a:off x="1798822" y="583331"/>
            <a:ext cx="2333525" cy="1918703"/>
            <a:chOff x="1895725" y="932293"/>
            <a:chExt cx="1979875" cy="1613699"/>
          </a:xfrm>
        </p:grpSpPr>
        <p:sp>
          <p:nvSpPr>
            <p:cNvPr id="139" name="Пузырек для мыслей: облако 138">
              <a:extLst>
                <a:ext uri="{FF2B5EF4-FFF2-40B4-BE49-F238E27FC236}">
                  <a16:creationId xmlns:a16="http://schemas.microsoft.com/office/drawing/2014/main" id="{D9E2D54F-115A-451E-B784-622AFC45692F}"/>
                </a:ext>
              </a:extLst>
            </p:cNvPr>
            <p:cNvSpPr/>
            <p:nvPr/>
          </p:nvSpPr>
          <p:spPr>
            <a:xfrm rot="605027">
              <a:off x="1895725" y="93229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8942FBFC-C83D-402A-91E4-C941F47CC49E}"/>
                </a:ext>
              </a:extLst>
            </p:cNvPr>
            <p:cNvSpPr/>
            <p:nvPr/>
          </p:nvSpPr>
          <p:spPr>
            <a:xfrm>
              <a:off x="2215434" y="1422676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DA32F9D9-365C-4C2C-B424-67399986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" r="437"/>
            <a:stretch/>
          </p:blipFill>
          <p:spPr>
            <a:xfrm>
              <a:off x="2830384" y="1203880"/>
              <a:ext cx="830172" cy="83017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92DF4ED5-471D-45A3-9C7A-1E2BB304F8C7}"/>
              </a:ext>
            </a:extLst>
          </p:cNvPr>
          <p:cNvGrpSpPr/>
          <p:nvPr/>
        </p:nvGrpSpPr>
        <p:grpSpPr>
          <a:xfrm>
            <a:off x="1809111" y="556835"/>
            <a:ext cx="2314475" cy="1958603"/>
            <a:chOff x="1907363" y="932290"/>
            <a:chExt cx="1979875" cy="1613699"/>
          </a:xfrm>
        </p:grpSpPr>
        <p:sp>
          <p:nvSpPr>
            <p:cNvPr id="135" name="Пузырек для мыслей: облако 134">
              <a:extLst>
                <a:ext uri="{FF2B5EF4-FFF2-40B4-BE49-F238E27FC236}">
                  <a16:creationId xmlns:a16="http://schemas.microsoft.com/office/drawing/2014/main" id="{C5F68C47-95DF-41F8-9A72-3948D7107CE1}"/>
                </a:ext>
              </a:extLst>
            </p:cNvPr>
            <p:cNvSpPr/>
            <p:nvPr/>
          </p:nvSpPr>
          <p:spPr>
            <a:xfrm rot="605027">
              <a:off x="1907363" y="93229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Равнобедренный треугольник 135">
              <a:extLst>
                <a:ext uri="{FF2B5EF4-FFF2-40B4-BE49-F238E27FC236}">
                  <a16:creationId xmlns:a16="http://schemas.microsoft.com/office/drawing/2014/main" id="{C1B825EE-E26B-4A02-BC52-308026D47481}"/>
                </a:ext>
              </a:extLst>
            </p:cNvPr>
            <p:cNvSpPr/>
            <p:nvPr/>
          </p:nvSpPr>
          <p:spPr>
            <a:xfrm>
              <a:off x="2198536" y="1306471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15C9FB85-DD63-4334-AE89-C779DAEC7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" r="1843"/>
            <a:stretch/>
          </p:blipFill>
          <p:spPr>
            <a:xfrm>
              <a:off x="2922262" y="1241021"/>
              <a:ext cx="792000" cy="792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216399D-CEF4-474A-85A0-4820B0A4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4452" y="1328054"/>
            <a:ext cx="1475863" cy="1277137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/>
            </a:glo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6B714D5-A8FE-4ED5-8C0A-8AB5CC4B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9807" y="1015574"/>
            <a:ext cx="5623150" cy="57855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128" y="3121588"/>
            <a:ext cx="33623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6F730B-FCB9-400C-8342-E0B3C9A835CA}"/>
</file>

<file path=customXml/itemProps2.xml><?xml version="1.0" encoding="utf-8"?>
<ds:datastoreItem xmlns:ds="http://schemas.openxmlformats.org/officeDocument/2006/customXml" ds:itemID="{ABECDC36-3E58-4879-878C-AC5046D4FAE8}"/>
</file>

<file path=customXml/itemProps3.xml><?xml version="1.0" encoding="utf-8"?>
<ds:datastoreItem xmlns:ds="http://schemas.openxmlformats.org/officeDocument/2006/customXml" ds:itemID="{64928302-FEB8-424E-9DB9-0E0C2E26BA5B}"/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2024-12-25T13:06:44Z</dcterms:created>
  <dcterms:modified xsi:type="dcterms:W3CDTF">2024-12-29T16:25:59Z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