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70" y="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8DF907-6C9D-8590-323D-7D1859574D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0D55112-08EA-1DDB-E17A-572D8EBBCD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FD8AFF-56A1-200B-2FDC-385D9DDBA3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21273-C162-4317-8D52-E7C6831190F1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3BCB68C-76B9-0065-5550-7448DA7EF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8423D22-B5BB-DE7B-12EC-18AFBA780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173B4-2E8F-4E25-98AA-C3002AE7B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5780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01746F-1104-56DA-54C4-14FEEF045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2CCBCE4-6FA4-DD8D-315E-92171C652C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F4687DF-2A74-E4DD-0FFD-394B53458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21273-C162-4317-8D52-E7C6831190F1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E57FB3A-8AC4-205F-65A3-BAB3F78B0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A612E5-47F6-16F5-0763-1AD975C62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173B4-2E8F-4E25-98AA-C3002AE7B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366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255B3D6-611A-A6AA-D3AB-BD9EF423DE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9D47C52-FA97-F040-C40F-DA609330B4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3C1619-D8EF-678C-5AC2-DCDC2B869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21273-C162-4317-8D52-E7C6831190F1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690BFA3-E161-558F-6328-137A35767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AE5B1B-8524-DB7B-F242-5C6022079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173B4-2E8F-4E25-98AA-C3002AE7B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854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BA9083-266C-E41D-35BE-E9F432A0A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7C7EDF8-7E4B-2E61-F09D-9D6C8A94CA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3709933-71C2-9A51-75BE-E9656FE0C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21273-C162-4317-8D52-E7C6831190F1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8280082-760A-E38E-D20F-AB357FCDD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EB6AB93-0A50-247E-6152-B86C8AC63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173B4-2E8F-4E25-98AA-C3002AE7B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9382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54DAFA-2844-9891-A218-1DE394B13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0158041-E281-7297-0923-8A6616F2E8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5A95958-0465-0C60-20B5-48CFC6D5A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21273-C162-4317-8D52-E7C6831190F1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5BC8BF6-9465-ADCB-F6E7-940D71C71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0B50BF8-C8B7-0F33-6CF8-E46A72ACF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173B4-2E8F-4E25-98AA-C3002AE7B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2753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26B6EF-3860-B65F-E0F6-EDC94F376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EE250BE-35A0-5DA6-18D8-8AF6FB6324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EA785CB-15D4-3E8F-B36C-F881AB68AC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57D201F-0F34-AED7-FD95-2FEE7E3705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21273-C162-4317-8D52-E7C6831190F1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4DCCF1A-8934-7D07-C521-CE7396083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77FF505-6CBF-5758-20D6-A673303F5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173B4-2E8F-4E25-98AA-C3002AE7B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8806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885502-CAFC-8A12-89C3-A91A108D8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DFEBE12-C082-218A-0B30-A976B4C6FA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EFE5C19-0F27-1731-0E0D-4C98AB322B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796CAE2-FB17-3024-06F6-C484FD75E5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0CD42AE-BE15-5E9F-2C23-A460EB738D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D1F2DD0-3DC8-8BB7-3418-8DF61605D5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21273-C162-4317-8D52-E7C6831190F1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FD47CE6-A505-18E2-19C8-B3EBA6619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7F48BFF-BF10-17E9-2126-8480529F4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173B4-2E8F-4E25-98AA-C3002AE7B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3692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C5C274-2244-B5C8-68DA-84B1A40D9D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612D148-6A15-1B6D-D775-ED01CA6859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21273-C162-4317-8D52-E7C6831190F1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2BE537D-F960-2175-4A5D-59CC0EAFB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A688E9C-AED9-FFD5-4408-28DBA683D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173B4-2E8F-4E25-98AA-C3002AE7B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8164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F1E6A5E-A914-2148-85F9-7D3727E2C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21273-C162-4317-8D52-E7C6831190F1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465A970-C2CB-0CF0-92E1-6091815BA7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D1ACE75-2191-8203-58AC-9DB63EA15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173B4-2E8F-4E25-98AA-C3002AE7B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3845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595830-8539-1251-06CF-00DA03014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17E97D2-1F7C-05DF-4A1B-4520AD6250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CEAB953-A474-FEC9-456C-24D6025B51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1C50618-D7CA-9931-7872-D751C2733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21273-C162-4317-8D52-E7C6831190F1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59761BF-4DF1-A81E-F0B3-77F3D2307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EE1A55B-3D1E-3107-DCC2-A9DD45C87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173B4-2E8F-4E25-98AA-C3002AE7B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1383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791D04-E617-B145-836D-F40744ABDF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F6B5494-33E8-762D-B571-A9D12B42DF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DE70549-7F81-1C1E-DE49-ED1D0B59DE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17B2413-5F68-8105-1E89-F94A1476B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21273-C162-4317-8D52-E7C6831190F1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F765F49-5717-994F-0B91-17492AA71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246C0D7-7244-3DD4-A04B-D7AF31616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173B4-2E8F-4E25-98AA-C3002AE7B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925392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AE06CB-A722-30D3-B4CA-BDB608C6D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40FFF1F-229F-E7CD-5174-FBE2ADB37A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D14831C-4694-8B37-B391-3BE522F939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921273-C162-4317-8D52-E7C6831190F1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AE5C1F3-8C60-C02E-B12E-3B32E88D1C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2D18D76-6B78-3BFE-EA25-7F5031326D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173B4-2E8F-4E25-98AA-C3002AE7B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9495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microsoft.com/office/2007/relationships/hdphoto" Target="../media/hdphoto1.wdp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microsoft.com/office/2007/relationships/hdphoto" Target="../media/hdphoto2.wdp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Relationship Id="rId23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E6584A-C75B-45A3-C8B0-670FDEE00B1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A298DB5-0EA5-3298-E3E3-4BFEB3EF32E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6788787-3721-63A4-AECC-22C6A82B3C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"/>
            <a:ext cx="12192000" cy="696685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9579988-E773-EB13-ADA8-A14E308A297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97"/>
          <a:stretch/>
        </p:blipFill>
        <p:spPr>
          <a:xfrm>
            <a:off x="5615142" y="877041"/>
            <a:ext cx="4256778" cy="5320559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068E1CCB-58BC-BC30-249F-16A0164385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084" y="5855825"/>
            <a:ext cx="1079086" cy="97544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1188004-06AB-2F56-684C-57CA0B72819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890688">
            <a:off x="7300857" y="2170043"/>
            <a:ext cx="1261533" cy="126153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EB06F61-B470-C122-AAA0-C4D7554B44F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92488" y="5074741"/>
            <a:ext cx="1879599" cy="84419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C939BC5F-7299-01B3-1147-8F4C5E7517B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5173346" y="3572127"/>
            <a:ext cx="2070773" cy="2070773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DD3227A-A49D-90EC-BF8C-C26DF6CBBC0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58546" y="3445685"/>
            <a:ext cx="1899650" cy="189965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C4D538A-9FF1-4A61-DA45-35BF1CDBAD4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9328028">
            <a:off x="5693098" y="2178186"/>
            <a:ext cx="1161800" cy="1179118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9B706164-596E-B56D-E080-2806287BC6B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846" b="89865" l="7819" r="91216">
                        <a14:foregroundMark x1="53282" y1="73359" x2="59556" y2="78764"/>
                        <a14:foregroundMark x1="9942" y1="38803" x2="7915" y2="56853"/>
                        <a14:foregroundMark x1="48359" y1="75386" x2="61583" y2="77317"/>
                        <a14:foregroundMark x1="51351" y1="73842" x2="81564" y2="59653"/>
                        <a14:foregroundMark x1="81564" y1="59653" x2="91216" y2="40734"/>
                        <a14:foregroundMark x1="54247" y1="75869" x2="60039" y2="74324"/>
                        <a14:backgroundMark x1="43533" y1="45174" x2="54247" y2="43147"/>
                        <a14:backgroundMark x1="41602" y1="47587" x2="54730" y2="38803"/>
                        <a14:backgroundMark x1="36197" y1="41699" x2="60618" y2="42664"/>
                        <a14:backgroundMark x1="25483" y1="50483" x2="58108" y2="48552"/>
                        <a14:backgroundMark x1="58108" y1="48552" x2="59556" y2="48552"/>
                        <a14:backgroundMark x1="39672" y1="39768" x2="60618" y2="38320"/>
                        <a14:backgroundMark x1="66409" y1="45174" x2="75193" y2="451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4383" y="4416871"/>
            <a:ext cx="945186" cy="945186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B5074796-7A04-FF41-709F-ABBF39A2857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83922" y="3401860"/>
            <a:ext cx="1287781" cy="1287781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CFFB40D1-3C73-ACB8-1A56-0E45B21D828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7914081" y="3297460"/>
            <a:ext cx="2044115" cy="2044115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800905F4-DE9A-2719-9694-91467165E49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4485" y="4511952"/>
            <a:ext cx="2748197" cy="1962998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BBFA333E-A372-10C7-CADE-BD20524F45C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51768" y="4357402"/>
            <a:ext cx="2089993" cy="208999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78BE40B-F356-AEC4-6B6E-B7B26EDC82F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5994" b="91483" l="7336" r="93436">
                        <a14:foregroundMark x1="13514" y1="10095" x2="13514" y2="10095"/>
                        <a14:foregroundMark x1="52510" y1="91483" x2="52510" y2="91483"/>
                        <a14:foregroundMark x1="10811" y1="7886" x2="10811" y2="7886"/>
                        <a14:foregroundMark x1="8108" y1="9148" x2="8108" y2="9148"/>
                        <a14:foregroundMark x1="10039" y1="7886" x2="57915" y2="5678"/>
                        <a14:foregroundMark x1="57915" y1="5678" x2="73745" y2="8833"/>
                        <a14:foregroundMark x1="73745" y1="8833" x2="94208" y2="32492"/>
                        <a14:foregroundMark x1="94208" y1="32492" x2="94208" y2="35331"/>
                        <a14:foregroundMark x1="88803" y1="7256" x2="88031" y2="14826"/>
                        <a14:foregroundMark x1="88031" y1="14826" x2="86486" y2="11356"/>
                        <a14:foregroundMark x1="86486" y1="11041" x2="86486" y2="15773"/>
                        <a14:foregroundMark x1="75676" y1="5994" x2="64479" y2="8517"/>
                        <a14:foregroundMark x1="64479" y1="8517" x2="49421" y2="7571"/>
                        <a14:foregroundMark x1="49421" y1="7571" x2="58687" y2="5994"/>
                        <a14:backgroundMark x1="29730" y1="57729" x2="41313" y2="63722"/>
                        <a14:backgroundMark x1="58687" y1="57729" x2="51351" y2="75079"/>
                        <a14:backgroundMark x1="51351" y1="75079" x2="51737" y2="74448"/>
                        <a14:backgroundMark x1="68726" y1="53943" x2="72587" y2="60252"/>
                        <a14:backgroundMark x1="68726" y1="34069" x2="69498" y2="40379"/>
                        <a14:backgroundMark x1="69498" y1="20505" x2="69498" y2="25237"/>
                        <a14:backgroundMark x1="53282" y1="21451" x2="53282" y2="23975"/>
                        <a14:backgroundMark x1="46332" y1="39117" x2="52510" y2="41009"/>
                        <a14:backgroundMark x1="68340" y1="38801" x2="69884" y2="43533"/>
                        <a14:backgroundMark x1="71815" y1="37855" x2="72587" y2="41325"/>
                        <a14:backgroundMark x1="70270" y1="40379" x2="69884" y2="44479"/>
                        <a14:backgroundMark x1="68726" y1="21451" x2="68340" y2="24921"/>
                        <a14:backgroundMark x1="46332" y1="21136" x2="45560" y2="26183"/>
                        <a14:backgroundMark x1="24324" y1="21767" x2="26641" y2="28076"/>
                        <a14:backgroundMark x1="26255" y1="37539" x2="28185" y2="41956"/>
                        <a14:backgroundMark x1="48263" y1="37539" x2="49807" y2="42902"/>
                        <a14:backgroundMark x1="25483" y1="37855" x2="25869" y2="41325"/>
                        <a14:backgroundMark x1="28571" y1="35647" x2="29730" y2="40694"/>
                        <a14:backgroundMark x1="19691" y1="31546" x2="19691" y2="31546"/>
                        <a14:backgroundMark x1="67568" y1="23975" x2="67568" y2="23975"/>
                        <a14:backgroundMark x1="64865" y1="17981" x2="64865" y2="17981"/>
                        <a14:backgroundMark x1="72201" y1="18612" x2="72201" y2="18612"/>
                      </a14:backgroundRemoval>
                    </a14:imgEffect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5704" y="150763"/>
            <a:ext cx="7179733" cy="682714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4DE3566-ED3A-D057-C618-497D8165F364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284546" y="426551"/>
            <a:ext cx="1987468" cy="198746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069AF52-BAD8-82A7-546A-07CD4BEAAA29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1773" y="461280"/>
            <a:ext cx="1984904" cy="1984904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BCF567F-C792-2EB0-214F-EA98C3AF4D3B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991" y="5730894"/>
            <a:ext cx="844695" cy="844695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B7FEE9A5-BC84-4530-271E-A128E863B87D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5985345" y="1898383"/>
            <a:ext cx="3621338" cy="3670110"/>
          </a:xfrm>
          <a:prstGeom prst="rect">
            <a:avLst/>
          </a:prstGeom>
        </p:spPr>
      </p:pic>
      <p:pic>
        <p:nvPicPr>
          <p:cNvPr id="92" name="Picture 91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91139" y="2078623"/>
            <a:ext cx="3714750" cy="371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753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5</cp:revision>
  <dcterms:created xsi:type="dcterms:W3CDTF">2024-08-16T14:28:32Z</dcterms:created>
  <dcterms:modified xsi:type="dcterms:W3CDTF">2024-11-15T20:30:29Z</dcterms:modified>
</cp:coreProperties>
</file>