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футболке цифра два.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67739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 на вешалке.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5127" y="5657032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волшебницы фиолетовое платье.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15306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Фасоль и картофель - это овощи.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6960" y="558324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и жираф живут в Африке.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16869" y="1408378"/>
            <a:ext cx="3781783" cy="3498866"/>
            <a:chOff x="4121296" y="300287"/>
            <a:chExt cx="3115183" cy="289912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296" y="300287"/>
              <a:ext cx="1802251" cy="180225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185" y="1662442"/>
              <a:ext cx="2049294" cy="1536971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66" y="1429370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75127" y="562026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показывает фокусы.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311553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феи волшебный фонарь 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24" y="1355635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746329" y="1230718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47978" y="5608149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вырезает фигуры.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04394" y="1476950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40" y="1329307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75127" y="560175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разговаривает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47" y="1383640"/>
            <a:ext cx="3456506" cy="3456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03" y="911399"/>
            <a:ext cx="4311344" cy="4311344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394" y="3599269"/>
            <a:ext cx="29146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14</cp:revision>
  <dcterms:created xsi:type="dcterms:W3CDTF">2024-11-19T05:48:09Z</dcterms:created>
  <dcterms:modified xsi:type="dcterms:W3CDTF">2024-11-20T13:57:19Z</dcterms:modified>
</cp:coreProperties>
</file>