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118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openxmlformats.org/officeDocument/2006/relationships/tags" Target="../tags/tag1.xml"/><Relationship Id="rId4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microsoft.com/office/2007/relationships/hdphoto" Target="../media/hdphoto1.wdp"/><Relationship Id="rId10" Type="http://schemas.openxmlformats.org/officeDocument/2006/relationships/image" Target="../media/image5.png"/><Relationship Id="rId11" Type="http://schemas.openxmlformats.org/officeDocument/2006/relationships/image" Target="../media/image6.png"/><Relationship Id="rId12" Type="http://schemas.microsoft.com/office/2007/relationships/hdphoto" Target="../media/hdphoto2.wdp"/><Relationship Id="rId13" Type="http://schemas.openxmlformats.org/officeDocument/2006/relationships/image" Target="../media/image7.png"/><Relationship Id="rId14" Type="http://schemas.openxmlformats.org/officeDocument/2006/relationships/image" Target="../media/image8.png"/><Relationship Id="rId15" Type="http://schemas.microsoft.com/office/2007/relationships/hdphoto" Target="../media/hdphoto3.wdp"/><Relationship Id="rId16" Type="http://schemas.openxmlformats.org/officeDocument/2006/relationships/image" Target="../media/image9.png"/><Relationship Id="rId17" Type="http://schemas.openxmlformats.org/officeDocument/2006/relationships/image" Target="../media/image10.png"/><Relationship Id="rId18" Type="http://schemas.openxmlformats.org/officeDocument/2006/relationships/image" Target="../media/image11.png"/><Relationship Id="rId19" Type="http://schemas.openxmlformats.org/officeDocument/2006/relationships/image" Target="../media/image12.png"/><Relationship Id="rId20" Type="http://schemas.openxmlformats.org/officeDocument/2006/relationships/image" Target="../media/image13.png"/><Relationship Id="rId21" Type="http://schemas.openxmlformats.org/officeDocument/2006/relationships/image" Target="../media/image14.png"/><Relationship Id="rId22" Type="http://schemas.openxmlformats.org/officeDocument/2006/relationships/image" Target="../media/image15.png"/><Relationship Id="rId23" Type="http://schemas.openxmlformats.org/officeDocument/2006/relationships/image" Target="../media/image16.png"/><Relationship Id="rId24" Type="http://schemas.microsoft.com/office/2007/relationships/hdphoto" Target="../media/hdphoto4.wdp"/><Relationship Id="rId25" Type="http://schemas.openxmlformats.org/officeDocument/2006/relationships/image" Target="../media/image17.png"/><Relationship Id="rId26" Type="http://schemas.microsoft.com/office/2007/relationships/hdphoto" Target="../media/hdphoto5.wdp"/><Relationship Id="rId27" Type="http://schemas.openxmlformats.org/officeDocument/2006/relationships/image" Target="../media/image18.png"/><Relationship Id="rId28" Type="http://schemas.microsoft.com/office/2007/relationships/hdphoto" Target="../media/hdphoto6.wdp"/><Relationship Id="rId29" Type="http://schemas.openxmlformats.org/officeDocument/2006/relationships/image" Target="../media/image19.png"/><Relationship Id="rId30" Type="http://schemas.microsoft.com/office/2007/relationships/hdphoto" Target="../media/hdphoto7.wdp"/><Relationship Id="rId31" Type="http://schemas.openxmlformats.org/officeDocument/2006/relationships/image" Target="../media/image20.png"/><Relationship Id="rId32" Type="http://schemas.microsoft.com/office/2007/relationships/hdphoto" Target="../media/hdphoto8.wdp"/><Relationship Id="rId33" Type="http://schemas.openxmlformats.org/officeDocument/2006/relationships/image" Target="../media/image21.png"/><Relationship Id="rId34" Type="http://schemas.openxmlformats.org/officeDocument/2006/relationships/image" Target="../media/image22.png"/><Relationship Id="rId35" Type="http://schemas.openxmlformats.org/officeDocument/2006/relationships/image" Target="../media/image23.png"/><Relationship Id="rId36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03" y="-18865"/>
            <a:ext cx="12257723" cy="6876865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917" y="0"/>
            <a:ext cx="919108" cy="85981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: округлені кути 3"/>
          <p:cNvSpPr/>
          <p:nvPr/>
        </p:nvSpPr>
        <p:spPr>
          <a:xfrm>
            <a:off x="242808" y="4682722"/>
            <a:ext cx="9379655" cy="2001839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162" y="4509132"/>
            <a:ext cx="1938546" cy="193854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094" b="99415" l="10000" r="90000">
                        <a14:foregroundMark x1="42857" y1="4678" x2="50000" y2="14035"/>
                        <a14:foregroundMark x1="27143" y1="92398" x2="54286" y2="92398"/>
                        <a14:foregroundMark x1="42857" y1="99415" x2="42857" y2="994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5224" y="4735700"/>
            <a:ext cx="583448" cy="1425281"/>
          </a:xfrm>
          <a:prstGeom prst="rect">
            <a:avLst/>
          </a:prstGeom>
        </p:spPr>
      </p:pic>
      <p:sp>
        <p:nvSpPr>
          <p:cNvPr id="16" name="Прямокутник: округлені кути 15"/>
          <p:cNvSpPr/>
          <p:nvPr/>
        </p:nvSpPr>
        <p:spPr>
          <a:xfrm>
            <a:off x="242809" y="2416324"/>
            <a:ext cx="9379655" cy="2001839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рямокутник: округлені кути 16"/>
          <p:cNvSpPr/>
          <p:nvPr/>
        </p:nvSpPr>
        <p:spPr>
          <a:xfrm>
            <a:off x="242809" y="182990"/>
            <a:ext cx="9379655" cy="2001839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r="6223"/>
          <a:stretch>
            <a:fillRect/>
          </a:stretch>
        </p:blipFill>
        <p:spPr bwMode="auto">
          <a:xfrm>
            <a:off x="1792634" y="5958778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>
            <a:off x="249776" y="6033747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37525" y="4473445"/>
            <a:ext cx="2001839" cy="2001839"/>
          </a:xfrm>
          <a:prstGeom prst="rect">
            <a:avLst/>
          </a:prstGeom>
        </p:spPr>
      </p:pic>
      <p:pic>
        <p:nvPicPr>
          <p:cNvPr id="21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>
            <a:off x="3429827" y="6003078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723" b="95213" l="9091" r="88312">
                        <a14:foregroundMark x1="42857" y1="4255" x2="50649" y2="9574"/>
                        <a14:foregroundMark x1="25974" y1="93085" x2="38961" y2="952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7604" y="4783272"/>
            <a:ext cx="583448" cy="1424524"/>
          </a:xfrm>
          <a:prstGeom prst="rect">
            <a:avLst/>
          </a:prstGeom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" r="45"/>
          <a:stretch>
            <a:fillRect/>
          </a:stretch>
        </p:blipFill>
        <p:spPr bwMode="auto">
          <a:xfrm>
            <a:off x="4999235" y="5958778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723" b="97872" l="9091" r="88312">
                        <a14:foregroundMark x1="49351" y1="4787" x2="61039" y2="12234"/>
                        <a14:foregroundMark x1="22078" y1="91489" x2="42857" y2="94681"/>
                        <a14:foregroundMark x1="48052" y1="96809" x2="49351" y2="97872"/>
                        <a14:foregroundMark x1="10390" y1="38298" x2="14286" y2="46809"/>
                        <a14:foregroundMark x1="10390" y1="45745" x2="11688" y2="48404"/>
                        <a14:foregroundMark x1="81818" y1="33511" x2="85714" y2="40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49751" y="4724171"/>
            <a:ext cx="577679" cy="1410439"/>
          </a:xfrm>
          <a:prstGeom prst="rect">
            <a:avLst/>
          </a:prstGeom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" r="45"/>
          <a:stretch>
            <a:fillRect/>
          </a:stretch>
        </p:blipFill>
        <p:spPr bwMode="auto">
          <a:xfrm>
            <a:off x="8102288" y="5943679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85008" y="4500580"/>
            <a:ext cx="2035800" cy="2029611"/>
          </a:xfrm>
          <a:prstGeom prst="rect">
            <a:avLst/>
          </a:prstGeom>
        </p:spPr>
      </p:pic>
      <p:pic>
        <p:nvPicPr>
          <p:cNvPr id="27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>
            <a:off x="6698555" y="5991587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metronome_6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513007" y="872465"/>
            <a:ext cx="659524" cy="659524"/>
          </a:xfrm>
          <a:prstGeom prst="rect">
            <a:avLst/>
          </a:prstGeom>
          <a:effectLst>
            <a:glow rad="50800">
              <a:schemeClr val="bg1">
                <a:alpha val="40000"/>
              </a:schemeClr>
            </a:glo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225124" y="237797"/>
            <a:ext cx="1284409" cy="128440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1165964" y="594788"/>
            <a:ext cx="903718" cy="903718"/>
          </a:xfrm>
          <a:prstGeom prst="rect">
            <a:avLst/>
          </a:prstGeom>
        </p:spPr>
      </p:pic>
      <p:pic>
        <p:nvPicPr>
          <p:cNvPr id="38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1215248" y="1419178"/>
            <a:ext cx="529401" cy="7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361304" y="1349299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1962580" y="281809"/>
            <a:ext cx="1284409" cy="1284409"/>
          </a:xfrm>
          <a:prstGeom prst="rect">
            <a:avLst/>
          </a:prstGeom>
        </p:spPr>
      </p:pic>
      <p:pic>
        <p:nvPicPr>
          <p:cNvPr id="41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2098759" y="1393311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3839860" y="287261"/>
            <a:ext cx="1284409" cy="1284409"/>
          </a:xfrm>
          <a:prstGeom prst="rect">
            <a:avLst/>
          </a:prstGeom>
        </p:spPr>
      </p:pic>
      <p:pic>
        <p:nvPicPr>
          <p:cNvPr id="43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3976039" y="1398763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5805330" y="307262"/>
            <a:ext cx="1284409" cy="1284409"/>
          </a:xfrm>
          <a:prstGeom prst="rect">
            <a:avLst/>
          </a:prstGeom>
        </p:spPr>
      </p:pic>
      <p:pic>
        <p:nvPicPr>
          <p:cNvPr id="45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5941509" y="1418764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7718675" y="287261"/>
            <a:ext cx="1284409" cy="1284409"/>
          </a:xfrm>
          <a:prstGeom prst="rect">
            <a:avLst/>
          </a:prstGeom>
        </p:spPr>
      </p:pic>
      <p:pic>
        <p:nvPicPr>
          <p:cNvPr id="47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7854855" y="1398763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2909545" y="642074"/>
            <a:ext cx="903718" cy="903718"/>
          </a:xfrm>
          <a:prstGeom prst="rect">
            <a:avLst/>
          </a:prstGeom>
        </p:spPr>
      </p:pic>
      <p:pic>
        <p:nvPicPr>
          <p:cNvPr id="49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2958829" y="1466464"/>
            <a:ext cx="529401" cy="7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4777641" y="610956"/>
            <a:ext cx="903718" cy="903718"/>
          </a:xfrm>
          <a:prstGeom prst="rect">
            <a:avLst/>
          </a:prstGeom>
        </p:spPr>
      </p:pic>
      <p:pic>
        <p:nvPicPr>
          <p:cNvPr id="51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4826925" y="1435346"/>
            <a:ext cx="529401" cy="7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6751564" y="640452"/>
            <a:ext cx="903718" cy="903718"/>
          </a:xfrm>
          <a:prstGeom prst="rect">
            <a:avLst/>
          </a:prstGeom>
        </p:spPr>
      </p:pic>
      <p:pic>
        <p:nvPicPr>
          <p:cNvPr id="53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6800848" y="1464842"/>
            <a:ext cx="529401" cy="7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539244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1267340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554305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6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1188352" y="3757369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2095910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2172296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3523907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3600293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5191556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5267942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6862155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6888810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8350229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8416671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2770399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2720036" y="3755814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4213914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6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4134570" y="3763699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5941440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6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5868221" y="3745821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7486360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6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7431144" y="3764814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8629019" y="624672"/>
            <a:ext cx="903718" cy="903718"/>
          </a:xfrm>
          <a:prstGeom prst="rect">
            <a:avLst/>
          </a:prstGeom>
        </p:spPr>
      </p:pic>
      <p:pic>
        <p:nvPicPr>
          <p:cNvPr id="77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8678303" y="1449062"/>
            <a:ext cx="529401" cy="7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9012001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6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8930318" y="3745185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460" y="1001409"/>
            <a:ext cx="5304762" cy="4590476"/>
          </a:xfrm>
          <a:prstGeom prst="rect">
            <a:avLst/>
          </a:prstGeom>
        </p:spPr>
      </p:pic>
      <p:pic>
        <p:nvPicPr>
          <p:cNvPr id="84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 flipH="1">
            <a:off x="1004120" y="6027575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r="6223"/>
          <a:stretch>
            <a:fillRect/>
          </a:stretch>
        </p:blipFill>
        <p:spPr bwMode="auto">
          <a:xfrm flipH="1">
            <a:off x="2547134" y="5945271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 flipH="1">
            <a:off x="4179944" y="5997738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r="6223"/>
          <a:stretch>
            <a:fillRect/>
          </a:stretch>
        </p:blipFill>
        <p:spPr bwMode="auto">
          <a:xfrm flipH="1">
            <a:off x="5747566" y="5959175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 flipH="1">
            <a:off x="7393305" y="5978441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r="6223"/>
          <a:stretch>
            <a:fillRect/>
          </a:stretch>
        </p:blipFill>
        <p:spPr bwMode="auto">
          <a:xfrm flipH="1">
            <a:off x="8826901" y="5925574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1032" descr="image.png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9687061" y="3475538"/>
            <a:ext cx="2447925" cy="2495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5" dur="60003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18</cp:revision>
  <dcterms:created xsi:type="dcterms:W3CDTF">2024-05-05T09:04:00Z</dcterms:created>
  <dcterms:modified xsi:type="dcterms:W3CDTF">2024-12-03T12:36:07Z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BFE2D2E52A8B4513BB92CD95BA053759_12</vt:lpwstr>
  </property>
  <property fmtid="{D5CDD505-2E9C-101B-9397-08002B2CF9AE}" pid="3" name="KSOProductBuildVer">
    <vt:lpwstr>1033-12.2.0.17119</vt:lpwstr>
  </property>
</Properties>
</file>