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897C3-CF2E-7A9A-E828-BD6EEEFFB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FBDB76-E87B-BE0C-F574-6FCF3CB404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F6A49A-FAE7-9271-ED7F-73D2A7D94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B7562F-A6BE-832D-34E9-B09C87D1F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8E2320-1EB3-C8B5-9B33-01EC6FC9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1074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CAFCE-9B03-C6AE-323E-587A729D1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9FF911-937E-AF44-0B15-E7DBD9310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2A453E-81FF-B894-C900-1232CEBDA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C32D10-2128-A8B7-7BF0-7E595F60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593A84-F3ED-5688-A369-318B8D12B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1231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4243F6-1769-8184-7A76-2C67DD8EB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F7B1A4-7045-500F-7A48-EDBA3F17B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6E25CA-8332-10AA-C917-AA0E71BD0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3C1F04-9230-DA49-22D4-293AC9E94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4BEA06-D8E4-D3FD-DEAA-0B5F31E98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2396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21D6C-6397-1D71-9C67-9045B5EC7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33E4C9-2330-E03A-7E25-21B7153EC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8179E6-5FED-0475-7AE2-42ED90408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F0F077-246F-96A3-12B5-D94277AFC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AD6C42-1963-72D7-190A-526AAA2F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888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AAB699-7458-5348-1991-12E989A4B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9B0C5B-653B-B057-863F-582BCF4F9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1BECD5-5207-FA8B-D375-252FBB5BB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771784-6635-A6F3-ADEC-9350AF3EB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F9D542-E92F-7825-0391-1DDDB578B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1182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F3840D-3BC5-3DCE-1B75-706CD3A84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54674A-E7AE-78AD-39D4-B1034DBCA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F0F1B9-2BAF-1BAC-0FE0-D804B5E4F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2A97CE-3CA7-A30B-99FF-CD3F8FB7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A2F64F-0E57-2F7C-706B-2270A199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A27208-C5E2-EAD2-007B-75FEC5018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449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DC49E0-35F4-4818-5D82-EBE8FA432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4ECB18-51A0-E2C8-345A-FBD9D82DB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A7E1F4-8814-2504-A485-7A0467E1B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9AE8BD-3E43-4D50-752E-065ABBB929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7C002A-D4B2-5641-00B3-83BF39638B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9550271-628E-93F4-4985-758C7E345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72766D1-D084-0417-477A-53A8DD6C5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6E8D78B-6196-37A8-5B32-CFDB09157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465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52B33-6B70-84A2-9833-B337E2508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42149BF-1EE3-AF2C-415C-3EC27ED3F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57AE2E-33A6-12A0-F84D-1BD98F4BE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92DA5A-334B-F81C-2B22-F2FA74662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9552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9163DD-4A2E-8E23-1EF5-32EDC906E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9FB8C50-DB65-DB20-800E-CDB2FCA5B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6B5F5D-B2E8-59E3-2159-87F08C7C8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447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55ED0-34CC-E8B4-3097-7F14896CD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56CECE-8E14-4DD8-F74D-22BB07942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C7DAF4-6029-1C50-9293-42F9A522C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151A97-7AF0-5C98-F6D1-A4E61AC23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D40359-4A7C-1E7E-DDF6-2314F8091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7A18FA-DDCD-C673-7E79-2D0B92404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889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C017EA-13B9-53D6-60D6-97B12D930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D387EA-E14C-77E5-162D-99B4CD8C76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313E5F-AAF3-5F3A-9391-CEF758113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733FE6-DC89-11DC-3AE5-D2C15531E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CA4243-D51A-A752-26FB-33374C647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59ED5D-282C-4325-1854-D3EA5B2B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14200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F69D7-1E4D-046C-A148-72431319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8CA07C-C162-0932-6F31-0C1534144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AAB310-4995-9E67-B2CF-2CF27E95F2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2C8568-0C2F-84D3-49D9-D23702860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2D8CA2-138D-781A-CFB6-87D596502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099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3259AE-F5BD-3AE9-83D2-B9A39E611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5F1B57FC-058E-2E52-9A9E-A8B34B11A6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8" y="1057689"/>
            <a:ext cx="2185988" cy="218598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строительство, башенка, Замок, замок&#10;&#10;Автоматически созданное описание">
            <a:extLst>
              <a:ext uri="{FF2B5EF4-FFF2-40B4-BE49-F238E27FC236}">
                <a16:creationId xmlns:a16="http://schemas.microsoft.com/office/drawing/2014/main" id="{916CF527-D59C-EBA2-2DB7-FEFC3DD7E4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5" y="332002"/>
            <a:ext cx="2185988" cy="1943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2" name="Рисунок 31" descr="Изображение выглядит как мультфильм, замок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B8C37450-E172-7C76-A5CC-D1BB796494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15" y="89115"/>
            <a:ext cx="2185987" cy="21859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3" name="Рисунок 32" descr="Изображение выглядит как строительство, башенка, Замок, замок&#10;&#10;Автоматически созданное описание">
            <a:extLst>
              <a:ext uri="{FF2B5EF4-FFF2-40B4-BE49-F238E27FC236}">
                <a16:creationId xmlns:a16="http://schemas.microsoft.com/office/drawing/2014/main" id="{14736610-69AD-91DA-684D-4EAC55264E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073" y="1562360"/>
            <a:ext cx="2185988" cy="1943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5" name="Рисунок 34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026A3C8-EBC6-3653-3C53-FD7B801F8F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419" y="311428"/>
            <a:ext cx="2446126" cy="24461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 descr="Изображение выглядит как мультфильм, замок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7B69A498-F6B7-C1CA-E64E-C426835584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082" y="2694202"/>
            <a:ext cx="2185987" cy="21859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7" name="Рисунок 36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B0F7BD2F-2D44-C821-0317-B04B6633EF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672" y="4106469"/>
            <a:ext cx="2185988" cy="2185988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строительство, башенка, Замок, замок&#10;&#10;Автоматически созданное описание">
            <a:extLst>
              <a:ext uri="{FF2B5EF4-FFF2-40B4-BE49-F238E27FC236}">
                <a16:creationId xmlns:a16="http://schemas.microsoft.com/office/drawing/2014/main" id="{CCD65CAF-FC18-0016-CD12-942897577B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536" y="3505460"/>
            <a:ext cx="2185988" cy="1943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9" name="Рисунок 38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7A6DE28-6518-3973-ABD9-4D24BDD739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85" y="4344570"/>
            <a:ext cx="2446126" cy="24461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Рисунок 9" descr="Изображение выглядит как мультфильм, женщина, Наброски работ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79FCC553-ED22-72A6-8D2D-4BDCA3C2BE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853" y="3913510"/>
            <a:ext cx="1676741" cy="223565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4" name="Рисунок 13" descr="Изображение выглядит как женщина, Дизайн костюма, кукла, Кринолин&#10;&#10;Автоматически созданное описание">
            <a:extLst>
              <a:ext uri="{FF2B5EF4-FFF2-40B4-BE49-F238E27FC236}">
                <a16:creationId xmlns:a16="http://schemas.microsoft.com/office/drawing/2014/main" id="{EEB4B48B-649F-E3D6-B0AE-16B4B96FAF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536" y="3198093"/>
            <a:ext cx="2167941" cy="220286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6" name="Рисунок 15" descr="Изображение выглядит как платье, Кринолин, Дизайн костюма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50C7D978-FDA5-D09E-9F24-7F8F601B3B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994" y="1155867"/>
            <a:ext cx="1404530" cy="223847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8" name="Рисунок 17" descr="Изображение выглядит как мультфильм, рисунок, иллюстрация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3D516D17-8423-1ECF-7BA8-8C21A312A7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93" y="332002"/>
            <a:ext cx="1363154" cy="221512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" name="Рисунок 19" descr="Изображение выглядит как платье, мультфильм, кукла, Наброски работ&#10;&#10;Автоматически созданное описание">
            <a:extLst>
              <a:ext uri="{FF2B5EF4-FFF2-40B4-BE49-F238E27FC236}">
                <a16:creationId xmlns:a16="http://schemas.microsoft.com/office/drawing/2014/main" id="{ED640F6E-09DD-8ECA-0ADD-C5A906A127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17" y="2841995"/>
            <a:ext cx="1953704" cy="203544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2" name="Рисунок 21" descr="Изображение выглядит как платье, кукла, Кринолин, Оборка&#10;&#10;Автоматически созданное описание">
            <a:extLst>
              <a:ext uri="{FF2B5EF4-FFF2-40B4-BE49-F238E27FC236}">
                <a16:creationId xmlns:a16="http://schemas.microsoft.com/office/drawing/2014/main" id="{93A913FF-2CFC-7FA0-ACA3-58B917645D1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11" y="162323"/>
            <a:ext cx="1953704" cy="203377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4" name="Рисунок 23" descr="Изображение выглядит как Дизайн костюма, Кринолин, одежда, Оборка&#10;&#10;Автоматически созданное описание">
            <a:extLst>
              <a:ext uri="{FF2B5EF4-FFF2-40B4-BE49-F238E27FC236}">
                <a16:creationId xmlns:a16="http://schemas.microsoft.com/office/drawing/2014/main" id="{EBF2BB09-2ED5-DBB1-3B27-25E0D549672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594" y="790982"/>
            <a:ext cx="1953704" cy="253981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 descr="Изображение выглядит как Дизайн костюма, одежда, Кринолин, платье&#10;&#10;Автоматически созданное описание">
            <a:extLst>
              <a:ext uri="{FF2B5EF4-FFF2-40B4-BE49-F238E27FC236}">
                <a16:creationId xmlns:a16="http://schemas.microsoft.com/office/drawing/2014/main" id="{89B02BCA-3C6B-9425-52E7-A573DD4D3A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1" y="195426"/>
            <a:ext cx="1827335" cy="222272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56BB8D-4946-45BA-B76C-8D2E50F737E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79802" y="4317188"/>
            <a:ext cx="2409538" cy="247350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100" y="3642702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5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9A030EB-194D-478B-A32A-19F3E9709B38}"/>
</file>

<file path=customXml/itemProps2.xml><?xml version="1.0" encoding="utf-8"?>
<ds:datastoreItem xmlns:ds="http://schemas.openxmlformats.org/officeDocument/2006/customXml" ds:itemID="{8207D060-48A0-4B61-ACE8-48D23E27F1BB}"/>
</file>

<file path=customXml/itemProps3.xml><?xml version="1.0" encoding="utf-8"?>
<ds:datastoreItem xmlns:ds="http://schemas.openxmlformats.org/officeDocument/2006/customXml" ds:itemID="{F482ADDF-A74A-4449-9DBF-B0479BF3D805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2025-01-20T13:32:55Z</dcterms:created>
  <dcterms:modified xsi:type="dcterms:W3CDTF">2025-02-01T13:05:28Z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