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CFA2-329C-4BED-AEF7-BED370753081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F2C52-15EB-439C-9C6C-32743BD5A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19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Мышата ищут сыр за пазлами. Повтори предложение и найди сыр для мышат.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0731-0DCF-4216-AA9A-FEBC9C32448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880375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09E7C-F700-4395-81A1-7261EC09C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1FD220-5DDD-D70C-8FE4-4A5FF1117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C3867F-6EF7-D36D-863F-7399EC1F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0478-51D0-5BA0-094E-E467519B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30EBE-DD43-AD6A-253D-F143DD35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8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BC39F-B4F6-7D36-D261-1FA8491F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C31F7C-099D-8B10-F556-B3FB3D0EA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2DAA2-23B8-B553-37DF-C2B599C4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877A41-12FB-C1C6-DD97-5DCFF6BE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7D373-6EC6-634A-F98E-51D21C6E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A77FDD-8EB2-BA13-2EC9-C38C014FB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B6087B-9D32-3433-1EB5-EE4327F32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143DA5-91C3-79BD-6CD8-9D7F2158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65DC2-C59B-5A9A-6341-F5CBA45E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4A9DB-8F43-FEF1-850B-996D8981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0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451DB-204D-59A1-F554-A6961BBE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7D3BD-5277-68A4-5790-05C7DC8BB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AA697-B4D5-2C5E-518D-7565727F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CD2FF-5D90-F6FD-E644-A2205181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64C64-CF8A-C1EF-C7AA-3BEC6E6B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7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DCCE0-7604-9B92-C878-C9148201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A105A-CE99-4AFC-59B1-5EE3902A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E8D4CF-5716-82E4-1FCE-A8C4E81B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F1A2A-3794-5E23-4746-00B968776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AC0BE-1855-2511-E6C3-CFB021EE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8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8D0AD-AB2A-7D66-DE06-97513F72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C07B1-72E4-F04A-DFF0-6677979B6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C99B79-16F3-8D40-D64E-509892400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64EBF-3F72-A927-7E29-F5B8798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3E058F-E450-2739-13B3-869E5185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23DE2-EDC4-1630-85A0-BEFC6A31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3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EA79C-A968-05DA-E016-4B6389AB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AB4F2-25D5-39D4-717B-AE08CA71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EB34D5-741D-8D62-A721-2A7CB554F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4997C0-32DA-53E5-A655-603523AD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FF9A7C-00E6-5758-F93B-4846934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B7C6A2-273E-4FDD-4859-66651822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FD7F12-5CB2-C15F-305F-81F8A3D5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194FFD-999D-50E9-0C63-A473479A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3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437A8-8CE3-D64C-0DB6-B4DB05FE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BB3C45-A3C5-921A-1B1B-9607F5AD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A9243B-B044-A5E4-B5DB-40749D71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048E6-0407-9A97-8F76-947EA707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6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7FB022-DBA7-E5FC-8A9F-BC52703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209099-4888-1527-09DB-52629185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86123F-BD61-B0A9-C6E0-65E36C58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0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EFCE7-4D03-DE87-5CD9-8754C566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7571B-BA7B-2C7E-7EBB-399261A95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FD40C9-1400-98CF-7198-CD4C0317B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CA968-A40C-F050-18DB-A00A6EE2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2AC4-FD4E-B915-B828-D8E0D7AE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801DF-19EB-4E26-0D8D-29C4FDC8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9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02C2F-2A5D-6D7B-5A50-EBBE3574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2F0F64-774F-332C-FF03-ECC901295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D1BF91-7AE0-22A1-7F2B-35FC2247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840FE-E3CA-C5B3-CCD7-D3004ED7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5921F1-66DC-F3CE-F2E1-9EC48289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71447A-8AA4-90ED-66B5-576A7C88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37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5151E-995E-9252-50D6-132A3D2A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2EA01-4266-61D8-EBAB-5EDBB8B3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BBCD0-34E1-5820-EB49-A3BF8E1F7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B5A6A-B58C-BF87-4CE2-53DD1756C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361DE-B0DC-4B8B-8D62-D9190A1B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89142-856E-87B9-8054-AEA29C32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0"/>
            <a:ext cx="12192000" cy="6912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190855-DC7B-B7A7-82F0-FF37E950F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51" y="4036356"/>
            <a:ext cx="3343880" cy="3343880"/>
          </a:xfrm>
          <a:prstGeom prst="rect">
            <a:avLst/>
          </a:prstGeom>
          <a:effectLst>
            <a:glow rad="99605">
              <a:schemeClr val="bg1">
                <a:alpha val="75337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71" y="3378"/>
            <a:ext cx="1295287" cy="12952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382B8F-A4EB-90AA-B55A-B2B1B91E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60" y="-12642"/>
            <a:ext cx="1321428" cy="13214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" y="233694"/>
            <a:ext cx="964526" cy="83465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98821" y="1192460"/>
            <a:ext cx="6314174" cy="4312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43" y="1516136"/>
            <a:ext cx="4730993" cy="312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69DD4F-B4A8-2578-627A-D3740645D11B}"/>
              </a:ext>
            </a:extLst>
          </p:cNvPr>
          <p:cNvSpPr txBox="1"/>
          <p:nvPr/>
        </p:nvSpPr>
        <p:spPr>
          <a:xfrm>
            <a:off x="3528165" y="4929207"/>
            <a:ext cx="456292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-но-у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нас темно</a:t>
            </a:r>
            <a:endParaRPr lang="ru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01" y="-71656"/>
            <a:ext cx="1336995" cy="13369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14" y="-4747"/>
            <a:ext cx="1244925" cy="12449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89" y="-41683"/>
            <a:ext cx="1326644" cy="132664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36" y="-25706"/>
            <a:ext cx="1316562" cy="13165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00" y="-46243"/>
            <a:ext cx="1371386" cy="13713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18" y="1490830"/>
            <a:ext cx="5019084" cy="309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645336" y="4964715"/>
            <a:ext cx="449429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-мы-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идут слоны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25E238-1114-EAA4-0E92-AADD040C99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93" y="-55876"/>
            <a:ext cx="1347129" cy="13471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/>
          <a:stretch/>
        </p:blipFill>
        <p:spPr>
          <a:xfrm>
            <a:off x="3285911" y="1451892"/>
            <a:ext cx="4930620" cy="314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C01812-C80C-338B-CEAB-BD5B487172A8}"/>
              </a:ext>
            </a:extLst>
          </p:cNvPr>
          <p:cNvSpPr txBox="1"/>
          <p:nvPr/>
        </p:nvSpPr>
        <p:spPr>
          <a:xfrm>
            <a:off x="3805097" y="4830511"/>
            <a:ext cx="4316049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-мы- ждем зимы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"/>
          <a:stretch/>
        </p:blipFill>
        <p:spPr>
          <a:xfrm>
            <a:off x="3314274" y="1465321"/>
            <a:ext cx="4873894" cy="309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421943" y="4946466"/>
            <a:ext cx="4877320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-на- голубая стена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88" y="-16610"/>
            <a:ext cx="1314863" cy="13148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26" y="-88895"/>
            <a:ext cx="1371471" cy="13714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03" y="1445045"/>
            <a:ext cx="5177114" cy="32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18E9A-92DF-CDD2-DE27-ADE39FFB8E89}"/>
              </a:ext>
            </a:extLst>
          </p:cNvPr>
          <p:cNvSpPr txBox="1"/>
          <p:nvPr/>
        </p:nvSpPr>
        <p:spPr>
          <a:xfrm>
            <a:off x="3305136" y="4937948"/>
            <a:ext cx="5174691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Ни-ми-ни-вижу яркие огни</a:t>
            </a:r>
            <a:endParaRPr lang="ru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62" y="3378"/>
            <a:ext cx="1321800" cy="13218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24" y="-31090"/>
            <a:ext cx="1410733" cy="14107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80" y="1406194"/>
            <a:ext cx="5338339" cy="339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105A38-7196-1000-F723-1A02F53BF8B4}"/>
              </a:ext>
            </a:extLst>
          </p:cNvPr>
          <p:cNvSpPr txBox="1"/>
          <p:nvPr/>
        </p:nvSpPr>
        <p:spPr>
          <a:xfrm>
            <a:off x="3700214" y="4920194"/>
            <a:ext cx="4463823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-не-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я помогу маме</a:t>
            </a:r>
            <a:endParaRPr lang="ru-U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C6549BE-6DFA-DD67-36C2-15C951BCDDE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669" y="201864"/>
            <a:ext cx="4082770" cy="4018977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97907" y="3805382"/>
            <a:ext cx="30861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5" grpId="0"/>
      <p:bldP spid="25" grpId="1"/>
      <p:bldP spid="27" grpId="0"/>
      <p:bldP spid="27" grpId="1"/>
      <p:bldP spid="24" grpId="0"/>
      <p:bldP spid="24" grpId="1"/>
      <p:bldP spid="11" grpId="0"/>
      <p:bldP spid="11" grpId="1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36</Words>
  <Application>Microsoft Macintosh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Марианна Сита</cp:lastModifiedBy>
  <cp:revision>18</cp:revision>
  <dcterms:created xsi:type="dcterms:W3CDTF">2024-11-13T21:15:09Z</dcterms:created>
  <dcterms:modified xsi:type="dcterms:W3CDTF">2024-12-01T16:19:08Z</dcterms:modified>
</cp:coreProperties>
</file>