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5.svg" ContentType="image/svg+xml"/>
  <Override PartName="/ppt/media/image7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836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14224-9423-4EC8-94B3-434C2CA089F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svg"/><Relationship Id="rId9" Type="http://schemas.openxmlformats.org/officeDocument/2006/relationships/image" Target="../media/image6.png"/><Relationship Id="rId10" Type="http://schemas.openxmlformats.org/officeDocument/2006/relationships/image" Target="../media/image7.sv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245396" y="240145"/>
            <a:ext cx="7459579" cy="6446981"/>
          </a:xfrm>
          <a:prstGeom prst="roundRect">
            <a:avLst/>
          </a:prstGeom>
          <a:solidFill>
            <a:schemeClr val="l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5" descr="Изображение выглядит как мультфильм, обувь, кукла, аниме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913" y="1013406"/>
            <a:ext cx="3391648" cy="3391648"/>
          </a:xfrm>
          <a:prstGeom prst="rect">
            <a:avLst/>
          </a:prstGeom>
        </p:spPr>
      </p:pic>
      <p:pic>
        <p:nvPicPr>
          <p:cNvPr id="10" name="Рисунок 9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017" y="219806"/>
            <a:ext cx="2343477" cy="285789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84325" y="4497414"/>
            <a:ext cx="403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Яблуко</a:t>
            </a:r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ї</a:t>
            </a:r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ло</a:t>
            </a:r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Аллу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 descr="Добавить со сплошной заливкой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785517">
            <a:off x="584909" y="4078159"/>
            <a:ext cx="1423283" cy="1423283"/>
          </a:xfrm>
          <a:prstGeom prst="rect">
            <a:avLst/>
          </a:prstGeom>
        </p:spPr>
      </p:pic>
      <p:pic>
        <p:nvPicPr>
          <p:cNvPr id="16" name="Рисунок 15" descr="Флажок со сплошной заливкой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92891" y="5352292"/>
            <a:ext cx="1300880" cy="130088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984325" y="5682181"/>
            <a:ext cx="403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Алла </a:t>
            </a:r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їла</a:t>
            </a:r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яблуко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Рисунок 21" descr="Изображение выглядит как одежда, обувь, Аним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905" y="1060752"/>
            <a:ext cx="3141969" cy="3296955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мультфильм, графическая вставка, дизайн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402" y="412728"/>
            <a:ext cx="2089124" cy="279431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971741" y="4498645"/>
            <a:ext cx="4537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Молоко </a:t>
            </a:r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п’є</a:t>
            </a:r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Славу 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965374" y="5672539"/>
            <a:ext cx="4537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Слава </a:t>
            </a:r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п’є</a:t>
            </a:r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молоко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Рисунок 37" descr="Изображение выглядит как лампа, свет&#10;&#10;Автоматически созданное описание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15202" flipH="1">
            <a:off x="2119913" y="1717063"/>
            <a:ext cx="2847937" cy="2847937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мебель, стол, дизайн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83072">
            <a:off x="2612915" y="1752572"/>
            <a:ext cx="2240307" cy="168023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917608" y="4463898"/>
            <a:ext cx="4537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Стіл</a:t>
            </a:r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впав на лампу 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925456" y="5640254"/>
            <a:ext cx="4902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Лампа впала на </a:t>
            </a:r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стіл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Рисунок 43" descr="Изображение выглядит как мебель, стол, дизайн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049" y="2353788"/>
            <a:ext cx="2770330" cy="2077747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лампа, свет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15202" flipH="1">
            <a:off x="2899060" y="1331722"/>
            <a:ext cx="1859242" cy="1859242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1911168" y="4510196"/>
            <a:ext cx="583885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Полиця</a:t>
            </a:r>
            <a:r>
              <a:rPr lang="ru-RU" sz="34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4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стоїть</a:t>
            </a:r>
            <a:r>
              <a:rPr lang="ru-RU" sz="34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на кока-</a:t>
            </a:r>
            <a:r>
              <a:rPr lang="ru-RU" sz="34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колі</a:t>
            </a:r>
            <a:endParaRPr lang="en-US" sz="34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892321" y="5651217"/>
            <a:ext cx="599371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Кока-кола </a:t>
            </a:r>
            <a:r>
              <a:rPr lang="ru-RU" sz="34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стоїть</a:t>
            </a:r>
            <a:r>
              <a:rPr lang="ru-RU" sz="34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34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полиці</a:t>
            </a:r>
            <a:endParaRPr lang="en-US" sz="34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" name="Рисунок 50" descr="Изображение выглядит как Газированные безалкогольные напитки, безалкогольный напиток, Кока-Кола, кола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062" y="1977158"/>
            <a:ext cx="2412031" cy="2412031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1879987" y="4478803"/>
            <a:ext cx="5838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Хвилі</a:t>
            </a:r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пливуть</a:t>
            </a:r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по </a:t>
            </a:r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човну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862678" y="5657232"/>
            <a:ext cx="5780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Човен</a:t>
            </a:r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пливе</a:t>
            </a:r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по </a:t>
            </a:r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хвилях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917608" y="4526113"/>
            <a:ext cx="5838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 пили Володя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922737" y="5696651"/>
            <a:ext cx="5780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Володі</a:t>
            </a:r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пила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 descr="Изображение выглядит как книга, снимок экрана, Стеллаж, Прямоугольник&#10;&#10;Автоматически созданное описание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848" y="-34266"/>
            <a:ext cx="3042492" cy="3042492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искусство, Графика, творческий подход, дизайн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70" y="1412258"/>
            <a:ext cx="2363053" cy="2363053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искусство, Графика, творческий подход, дизайн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820" y="1029586"/>
            <a:ext cx="2363053" cy="2363053"/>
          </a:xfrm>
          <a:prstGeom prst="rect">
            <a:avLst/>
          </a:prstGeom>
        </p:spPr>
      </p:pic>
      <p:pic>
        <p:nvPicPr>
          <p:cNvPr id="57" name="Рисунок 56" descr="Изображение выглядит как искусство, Графика, творческий подход, дизайн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203" y="976841"/>
            <a:ext cx="2363053" cy="2363053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плавсредство, лодка, транспорт, корабль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531" y="1767284"/>
            <a:ext cx="3092068" cy="3092068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инструмент, электропила&#10;&#10;Автоматически созданное описание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0471">
            <a:off x="1124110" y="-520961"/>
            <a:ext cx="4263389" cy="4263389"/>
          </a:xfrm>
          <a:prstGeom prst="rect">
            <a:avLst/>
          </a:prstGeom>
        </p:spPr>
      </p:pic>
      <p:pic>
        <p:nvPicPr>
          <p:cNvPr id="63" name="Рисунок 62" descr="Изображение выглядит как мультфильм, статуэтка, кукла, фигурка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672" y="687209"/>
            <a:ext cx="2690986" cy="2690986"/>
          </a:xfrm>
          <a:prstGeom prst="rect">
            <a:avLst/>
          </a:prstGeom>
        </p:spPr>
      </p:pic>
      <p:pic>
        <p:nvPicPr>
          <p:cNvPr id="8" name="Рисунок 7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275" y="105628"/>
            <a:ext cx="4772764" cy="4934096"/>
          </a:xfrm>
          <a:prstGeom prst="rect">
            <a:avLst/>
          </a:prstGeom>
        </p:spPr>
      </p:pic>
      <p:pic>
        <p:nvPicPr>
          <p:cNvPr id="229" name="Picture 228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136890" y="2406015"/>
            <a:ext cx="2876550" cy="3467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22222E-6 L 0.08125 0.1824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2" y="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11111E-6 L 0.06107 0.16875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7" y="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7 L -0.01224 -0.20023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023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33333E-6 L -0.00143 0.29421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7.40741E-7 L -0.01823 0.09838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1" y="4907"/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7037E-6 L -0.0099 0.19769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9884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33333E-6 L 0.00691 0.16829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" y="8403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-0.00143 -0.07454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7" dur="2000" fill="hold"/>
                                        <p:tgtEl>
                                          <p:spTgt spid="6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7037E-6 L 0.0017 0.06203 " pathEditMode="relative" rAng="0" ptsTypes="AA">
                                      <p:cBhvr>
                                        <p:cTn id="199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3102"/>
                                    </p:animMotion>
                                  </p:childTnLst>
                                </p:cTn>
                              </p:par>
                              <p:par>
                                <p:cTn id="20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1" dur="2000" fill="hold"/>
                                        <p:tgtEl>
                                          <p:spTgt spid="61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20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22222E-6 L 0.01445 0.10486 " pathEditMode="relative" rAng="0" ptsTypes="AA">
                                      <p:cBhvr>
                                        <p:cTn id="203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18" grpId="1"/>
      <p:bldP spid="28" grpId="0"/>
      <p:bldP spid="28" grpId="1"/>
      <p:bldP spid="30" grpId="0"/>
      <p:bldP spid="30" grpId="1"/>
      <p:bldP spid="40" grpId="0"/>
      <p:bldP spid="40" grpId="1"/>
      <p:bldP spid="42" grpId="0"/>
      <p:bldP spid="42" grpId="1"/>
      <p:bldP spid="47" grpId="0"/>
      <p:bldP spid="47" grpId="1"/>
      <p:bldP spid="49" grpId="0"/>
      <p:bldP spid="49" grpId="1"/>
      <p:bldP spid="58" grpId="0"/>
      <p:bldP spid="58" grpId="1"/>
      <p:bldP spid="59" grpId="0"/>
      <p:bldP spid="59" grpId="1"/>
      <p:bldP spid="64" grpId="1"/>
      <p:bldP spid="64" grpId="2"/>
      <p:bldP spid="65" grpId="0"/>
      <p:bldP spid="65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43</Words>
  <Application>Microsoft Office PowerPoint</Application>
  <PresentationFormat>Широкоэкранный</PresentationFormat>
  <Paragraphs>12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8</cp:revision>
  <dcterms:created xsi:type="dcterms:W3CDTF">2024-04-26T07:01:00Z</dcterms:created>
  <dcterms:modified xsi:type="dcterms:W3CDTF">2024-10-24T08:32:53Z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C9BE458CD223457AA388992FAFE4F7BE_12</vt:lpwstr>
  </property>
  <property fmtid="{D5CDD505-2E9C-101B-9397-08002B2CF9AE}" pid="3" name="KSOProductBuildVer">
    <vt:lpwstr>1033-12.2.0.17119</vt:lpwstr>
  </property>
</Properties>
</file>