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C0000"/>
    <a:srgbClr val="A1DEFD"/>
    <a:srgbClr val="C9DC4C"/>
    <a:srgbClr val="79AF1B"/>
    <a:srgbClr val="ADC426"/>
    <a:srgbClr val="BED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 showGuides="1">
      <p:cViewPr varScale="1">
        <p:scale>
          <a:sx n="108" d="100"/>
          <a:sy n="108" d="100"/>
        </p:scale>
        <p:origin x="63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70177" y="356187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21220" y="356186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207655" y="34666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4" name="Рисунок 13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0" y="5192487"/>
            <a:ext cx="904622" cy="90462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цветок, растение, Нивяник обыкновенный, лепесток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16" y="4657641"/>
            <a:ext cx="1011330" cy="102640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649876" y="543318"/>
            <a:ext cx="959719" cy="9597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шина, транспортное средство, колес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96" y="2896111"/>
            <a:ext cx="1515726" cy="151572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тица, клюв, живая природа, воробей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58" y="1025914"/>
            <a:ext cx="528053" cy="5280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60" y="4784014"/>
            <a:ext cx="781140" cy="7811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88" y="4964633"/>
            <a:ext cx="781140" cy="7811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9" y="3424236"/>
            <a:ext cx="767523" cy="7675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9" y="3433762"/>
            <a:ext cx="767523" cy="7675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9" y="3443288"/>
            <a:ext cx="767523" cy="76752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улыбка, одежд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2" y="3323144"/>
            <a:ext cx="1329734" cy="13297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5038167" y="37037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7" name="Рисунок 36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192" y="5218578"/>
            <a:ext cx="904622" cy="9046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5070638" y="260804"/>
            <a:ext cx="1774121" cy="1774121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5099171" y="3450327"/>
            <a:ext cx="1181583" cy="777049"/>
            <a:chOff x="5099171" y="3450327"/>
            <a:chExt cx="1181583" cy="777049"/>
          </a:xfrm>
        </p:grpSpPr>
        <p:pic>
          <p:nvPicPr>
            <p:cNvPr id="44" name="Рисунок 43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171" y="3450327"/>
              <a:ext cx="767523" cy="76752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231" y="3459853"/>
              <a:ext cx="767523" cy="76752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08" y="2737007"/>
            <a:ext cx="1663583" cy="1663583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7915317" y="2872954"/>
            <a:ext cx="1536095" cy="147866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213566" y="979591"/>
            <a:ext cx="644804" cy="620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04793" y="462206"/>
            <a:ext cx="1386159" cy="1334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179180" y="3472344"/>
            <a:ext cx="1500610" cy="668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291565" y="5205600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80" y="4650255"/>
            <a:ext cx="1068429" cy="1068429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6543642" y="4735378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8467272" y="4810105"/>
            <a:ext cx="1066571" cy="1009738"/>
            <a:chOff x="8467272" y="4810105"/>
            <a:chExt cx="1066571" cy="1009738"/>
          </a:xfrm>
        </p:grpSpPr>
        <p:pic>
          <p:nvPicPr>
            <p:cNvPr id="42" name="Рисунок 41" descr="Изображение выглядит как фрукт, виноград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272" y="4810105"/>
              <a:ext cx="781140" cy="78114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613" y="4986615"/>
              <a:ext cx="833230" cy="833228"/>
            </a:xfrm>
            <a:prstGeom prst="rect">
              <a:avLst/>
            </a:prstGeom>
          </p:spPr>
        </p:pic>
      </p:grpSp>
      <p:sp>
        <p:nvSpPr>
          <p:cNvPr id="61" name="Овал 60"/>
          <p:cNvSpPr/>
          <p:nvPr/>
        </p:nvSpPr>
        <p:spPr>
          <a:xfrm>
            <a:off x="8589341" y="4893937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 descr="Изображение выглядит как рисунок, мультфильм, улыбка, одежд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4" y="3349234"/>
            <a:ext cx="1322646" cy="1322646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80754" y="3333432"/>
            <a:ext cx="904072" cy="137823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46119" y="773905"/>
            <a:ext cx="988359" cy="10226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51365" y="3794760"/>
            <a:ext cx="178117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8" grpId="0" animBg="1"/>
      <p:bldP spid="61" grpId="0" animBg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Ильюшин</dc:creator>
  <cp:lastModifiedBy>Администратор</cp:lastModifiedBy>
  <cp:revision>114</cp:revision>
  <dcterms:created xsi:type="dcterms:W3CDTF">2022-08-28T14:58:00Z</dcterms:created>
  <dcterms:modified xsi:type="dcterms:W3CDTF">2024-11-13T09:53:31Z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06F6C6F1EB284EA5803BA9F75BFA249F_12</vt:lpwstr>
  </property>
  <property fmtid="{D5CDD505-2E9C-101B-9397-08002B2CF9AE}" pid="3" name="KSOProductBuildVer">
    <vt:lpwstr>1033-12.2.0.17119</vt:lpwstr>
  </property>
</Properties>
</file>