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705100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C593ED-A116-4443-9D2D-006BE757BE31}"/>
</file>

<file path=customXml/itemProps2.xml><?xml version="1.0" encoding="utf-8"?>
<ds:datastoreItem xmlns:ds="http://schemas.openxmlformats.org/officeDocument/2006/customXml" ds:itemID="{E8BAB6C3-F662-4D05-A847-0ED691AE04F3}"/>
</file>

<file path=customXml/itemProps3.xml><?xml version="1.0" encoding="utf-8"?>
<ds:datastoreItem xmlns:ds="http://schemas.openxmlformats.org/officeDocument/2006/customXml" ds:itemID="{C5AACBC9-B3B0-4544-8758-C856D779271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