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1CB96-9026-4461-9FF7-B08A38EC5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07" y="1638764"/>
            <a:ext cx="2784382" cy="2784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2BB6A-85FA-44C0-908B-B9D2008E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6" y="1794585"/>
            <a:ext cx="2303745" cy="2303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318468" y="4358739"/>
            <a:ext cx="29443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Золотая звёздочка</a:t>
            </a:r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5589-1539-43E5-9EC7-F4EEC8600D42}"/>
              </a:ext>
            </a:extLst>
          </p:cNvPr>
          <p:cNvSpPr txBox="1"/>
          <p:nvPr/>
        </p:nvSpPr>
        <p:spPr>
          <a:xfrm>
            <a:off x="6728412" y="4311210"/>
            <a:ext cx="2024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 неба упала.</a:t>
            </a:r>
            <a:endParaRPr lang="ru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524E1-2848-46A1-B91C-310512614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392" y="2402244"/>
            <a:ext cx="1219484" cy="104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351E2-3BA8-45AE-AEA2-A1D390EEC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 b="41177"/>
          <a:stretch/>
        </p:blipFill>
        <p:spPr>
          <a:xfrm rot="21558776">
            <a:off x="7190286" y="2443590"/>
            <a:ext cx="1457313" cy="1200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08066-79DF-4F4A-A280-D809FD83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756" flipH="1">
            <a:off x="8934685" y="2435150"/>
            <a:ext cx="1000690" cy="1000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2D9AA6-8BB0-4C10-BD14-DFD5058A1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0" y="1635256"/>
            <a:ext cx="2818343" cy="281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DFDC1B-2142-4D1D-9D3C-DC0F592D5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6" y="1796882"/>
            <a:ext cx="2358420" cy="2358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979B6-31F5-4FB5-96A4-9E7395FDF362}"/>
              </a:ext>
            </a:extLst>
          </p:cNvPr>
          <p:cNvSpPr txBox="1"/>
          <p:nvPr/>
        </p:nvSpPr>
        <p:spPr>
          <a:xfrm>
            <a:off x="6288494" y="4340892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Золотую звёздочку</a:t>
            </a:r>
            <a:endParaRPr lang="ru-UA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5A57BF-B775-48C9-9177-AEC89408D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35" y="1720930"/>
            <a:ext cx="2637791" cy="2595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073C6-0BC0-490E-B1AD-D43C4B16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3" y="2233425"/>
            <a:ext cx="1513130" cy="1513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BB9FEB-99C7-48E2-8D50-02B238007BC7}"/>
              </a:ext>
            </a:extLst>
          </p:cNvPr>
          <p:cNvSpPr txBox="1"/>
          <p:nvPr/>
        </p:nvSpPr>
        <p:spPr>
          <a:xfrm>
            <a:off x="6379299" y="4380982"/>
            <a:ext cx="289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зайчиха отыскала.</a:t>
            </a:r>
            <a:endParaRPr lang="ru-UA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07092D-E347-4169-BCB1-C9DCE935A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9" y="1679226"/>
            <a:ext cx="2774373" cy="27743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2C46F2-6FB5-4B46-A8F1-A234C24D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3" y="1768379"/>
            <a:ext cx="2463001" cy="2463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C25837-8DB9-4657-86FE-131D06AE1D59}"/>
              </a:ext>
            </a:extLst>
          </p:cNvPr>
          <p:cNvSpPr txBox="1"/>
          <p:nvPr/>
        </p:nvSpPr>
        <p:spPr>
          <a:xfrm>
            <a:off x="6211629" y="4362585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Золотую звёздочку</a:t>
            </a:r>
            <a:endParaRPr lang="ru-UA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D03A50-6FAC-4934-AD32-960A85CA9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17656" y="1621909"/>
            <a:ext cx="2722279" cy="27222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E58E0C-2744-4BCA-9CC2-D1027A54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3624" y="1621909"/>
            <a:ext cx="2938395" cy="2893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D4E08C-6587-4768-A763-2A807912B72D}"/>
              </a:ext>
            </a:extLst>
          </p:cNvPr>
          <p:cNvSpPr txBox="1"/>
          <p:nvPr/>
        </p:nvSpPr>
        <p:spPr>
          <a:xfrm>
            <a:off x="6319928" y="4358002"/>
            <a:ext cx="30109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мама-зайка спрятала.</a:t>
            </a:r>
            <a:endParaRPr lang="ru-UA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134870-5C3D-43FD-B87E-B7CE73CE15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4067" y="1816701"/>
            <a:ext cx="2346578" cy="2346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725710-989E-4076-A0EA-978F5E2D82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3" b="-6728"/>
          <a:stretch/>
        </p:blipFill>
        <p:spPr>
          <a:xfrm rot="21583282">
            <a:off x="8364553" y="2075882"/>
            <a:ext cx="1720930" cy="1973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48E091-4164-499E-970E-F492BCBE975E}"/>
              </a:ext>
            </a:extLst>
          </p:cNvPr>
          <p:cNvSpPr txBox="1"/>
          <p:nvPr/>
        </p:nvSpPr>
        <p:spPr>
          <a:xfrm>
            <a:off x="6544818" y="4382157"/>
            <a:ext cx="2631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корзину вязаную</a:t>
            </a:r>
            <a:endParaRPr lang="ru-UA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0E44A-AC12-4029-9E65-6FE577FCC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2908" y="1645140"/>
            <a:ext cx="2669363" cy="2669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CF5B52-5EFE-4366-81BA-637599870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9" b="6357"/>
          <a:stretch/>
        </p:blipFill>
        <p:spPr>
          <a:xfrm>
            <a:off x="8212130" y="1954056"/>
            <a:ext cx="1968833" cy="19104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F0C5CA-1A05-4DAC-A47F-FB5EA0C21B5B}"/>
              </a:ext>
            </a:extLst>
          </p:cNvPr>
          <p:cNvSpPr txBox="1"/>
          <p:nvPr/>
        </p:nvSpPr>
        <p:spPr>
          <a:xfrm>
            <a:off x="6122904" y="4408546"/>
            <a:ext cx="34455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звездочки связала.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62292276-7DD5-432B-ACB4-37511BC1664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8307BC-0C77-45EE-97B0-33D22ECC4A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114" y="1183075"/>
            <a:ext cx="3238370" cy="383693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00" y="2395329"/>
            <a:ext cx="3990974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2024-08-13T20:11:56Z</dcterms:created>
  <dcterms:modified xsi:type="dcterms:W3CDTF">2024-08-19T12:28:30Z</dcterms:modified>
</cp:coreProperties>
</file>