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A16EEB-1657-A92D-3CF1-EF14C9FF8CAE}"/>
              </a:ext>
            </a:extLst>
          </p:cNvPr>
          <p:cNvGrpSpPr/>
          <p:nvPr/>
        </p:nvGrpSpPr>
        <p:grpSpPr>
          <a:xfrm>
            <a:off x="-258617" y="3423979"/>
            <a:ext cx="3937199" cy="2787860"/>
            <a:chOff x="4335066" y="3506737"/>
            <a:chExt cx="3937199" cy="278786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889B99B-DF32-EA4B-BB75-03110F98D2DF}"/>
                </a:ext>
              </a:extLst>
            </p:cNvPr>
            <p:cNvGrpSpPr/>
            <p:nvPr/>
          </p:nvGrpSpPr>
          <p:grpSpPr>
            <a:xfrm>
              <a:off x="4335066" y="3506737"/>
              <a:ext cx="3377842" cy="2787860"/>
              <a:chOff x="129614" y="2373477"/>
              <a:chExt cx="4428566" cy="3655062"/>
            </a:xfrm>
          </p:grpSpPr>
          <p:pic>
            <p:nvPicPr>
              <p:cNvPr id="13" name="Рисунок 12" descr="Изображение выглядит как водоплавающая птица, птица, клюв, морская чай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7E301D-83AB-B621-A170-8697B8842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14" y="2373477"/>
                <a:ext cx="3655062" cy="3655062"/>
              </a:xfrm>
              <a:prstGeom prst="roundRect">
                <a:avLst/>
              </a:prstGeom>
            </p:spPr>
          </p:pic>
          <p:pic>
            <p:nvPicPr>
              <p:cNvPr id="15" name="Рисунок 1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0C09DF-217F-DFAE-3956-0AFFFFE06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223465" y="2404735"/>
                <a:ext cx="1328996" cy="1340434"/>
              </a:xfrm>
              <a:prstGeom prst="roundRect">
                <a:avLst/>
              </a:prstGeom>
            </p:spPr>
          </p:pic>
        </p:grpSp>
        <p:pic>
          <p:nvPicPr>
            <p:cNvPr id="30" name="Рисунок 29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B23DE7DC-5023-6E7F-1DD0-24B5A329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5998" y="4029491"/>
              <a:ext cx="1206267" cy="1206267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0C59B8B-FBB2-7505-02DC-09844FF6C021}"/>
              </a:ext>
            </a:extLst>
          </p:cNvPr>
          <p:cNvGrpSpPr/>
          <p:nvPr/>
        </p:nvGrpSpPr>
        <p:grpSpPr>
          <a:xfrm>
            <a:off x="37942" y="3215538"/>
            <a:ext cx="4513187" cy="3148300"/>
            <a:chOff x="-58076" y="3300812"/>
            <a:chExt cx="4513187" cy="3148300"/>
          </a:xfrm>
        </p:grpSpPr>
        <p:pic>
          <p:nvPicPr>
            <p:cNvPr id="23" name="Рисунок 2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D5C0CE-4ACB-637C-D93F-2048C606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8076" y="3300812"/>
              <a:ext cx="3148300" cy="314830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8736FC1-8C58-FBED-304D-8378F4C7F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489738" y="3869512"/>
              <a:ext cx="1013678" cy="1022402"/>
            </a:xfrm>
            <a:prstGeom prst="roundRect">
              <a:avLst/>
            </a:prstGeom>
          </p:spPr>
        </p:pic>
        <p:pic>
          <p:nvPicPr>
            <p:cNvPr id="33" name="Рисунок 32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B9523C33-C164-7BAE-D3C7-E707D2AE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42" y="3988608"/>
              <a:ext cx="2064469" cy="2064469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D5B32C2-0169-4E96-10AE-C78BAA37B57E}"/>
              </a:ext>
            </a:extLst>
          </p:cNvPr>
          <p:cNvGrpSpPr/>
          <p:nvPr/>
        </p:nvGrpSpPr>
        <p:grpSpPr>
          <a:xfrm>
            <a:off x="46718" y="3315698"/>
            <a:ext cx="4354916" cy="2947980"/>
            <a:chOff x="5413979" y="56324"/>
            <a:chExt cx="4354916" cy="294798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3783629-4D5A-A031-33F8-E82E24F5FEEE}"/>
                </a:ext>
              </a:extLst>
            </p:cNvPr>
            <p:cNvGrpSpPr/>
            <p:nvPr/>
          </p:nvGrpSpPr>
          <p:grpSpPr>
            <a:xfrm>
              <a:off x="5413979" y="56324"/>
              <a:ext cx="3647673" cy="2947980"/>
              <a:chOff x="108955" y="3273169"/>
              <a:chExt cx="3647673" cy="2947980"/>
            </a:xfrm>
          </p:grpSpPr>
          <p:pic>
            <p:nvPicPr>
              <p:cNvPr id="34" name="Рисунок 33" descr="Изображение выглядит как птица, клюв, перо, воро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14AF7-73A2-8C70-9908-B48D6357D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5" y="3273169"/>
                <a:ext cx="2947980" cy="294798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93A608-ACEC-6E56-9BEA-CAA19DBA3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738588" y="3388381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7" name="Рисунок 26" descr="Изображение выглядит как беспозвоночный, ракообразное, лобстер, моллюски и рак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E15D6C6A-1968-3616-78CC-A19127FF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2180">
              <a:off x="7700641" y="639732"/>
              <a:ext cx="2068254" cy="206825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A32165E-6B44-7F28-DEF7-CC665EAA9219}"/>
              </a:ext>
            </a:extLst>
          </p:cNvPr>
          <p:cNvGrpSpPr/>
          <p:nvPr/>
        </p:nvGrpSpPr>
        <p:grpSpPr>
          <a:xfrm>
            <a:off x="198449" y="3355092"/>
            <a:ext cx="4374122" cy="2839315"/>
            <a:chOff x="5475015" y="706211"/>
            <a:chExt cx="4374122" cy="2839315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0D55C3A5-A475-A9FC-2A2D-B594ADBA911B}"/>
                </a:ext>
              </a:extLst>
            </p:cNvPr>
            <p:cNvGrpSpPr/>
            <p:nvPr/>
          </p:nvGrpSpPr>
          <p:grpSpPr>
            <a:xfrm>
              <a:off x="5475015" y="706211"/>
              <a:ext cx="3584894" cy="2839315"/>
              <a:chOff x="116490" y="3351760"/>
              <a:chExt cx="3584894" cy="2839315"/>
            </a:xfrm>
          </p:grpSpPr>
          <p:pic>
            <p:nvPicPr>
              <p:cNvPr id="41" name="Рисунок 40" descr="Изображение выглядит как птица, голубь, клюв, пер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98DF5F-E210-518C-C047-99524A0D5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90" y="3351760"/>
                <a:ext cx="2839315" cy="2839315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068A47-FF3D-E339-83F3-0A779F384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683344" y="3516096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4" name="Рисунок 23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824FCA9F-7529-2AE0-5E89-5BBF922B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843" y="1148291"/>
              <a:ext cx="2020294" cy="2020294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5668210-4AE8-8E58-421A-FF0FB3FDD9A1}"/>
              </a:ext>
            </a:extLst>
          </p:cNvPr>
          <p:cNvGrpSpPr/>
          <p:nvPr/>
        </p:nvGrpSpPr>
        <p:grpSpPr>
          <a:xfrm>
            <a:off x="90293" y="2797945"/>
            <a:ext cx="3659809" cy="3503842"/>
            <a:chOff x="-39571" y="2909062"/>
            <a:chExt cx="3659809" cy="350384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0CF6A898-3A8C-79C3-7427-573764B2DFA3}"/>
                </a:ext>
              </a:extLst>
            </p:cNvPr>
            <p:cNvGrpSpPr/>
            <p:nvPr/>
          </p:nvGrpSpPr>
          <p:grpSpPr>
            <a:xfrm>
              <a:off x="-39571" y="2909062"/>
              <a:ext cx="3555101" cy="3503842"/>
              <a:chOff x="-39571" y="2909062"/>
              <a:chExt cx="3555101" cy="3503842"/>
            </a:xfrm>
          </p:grpSpPr>
          <p:pic>
            <p:nvPicPr>
              <p:cNvPr id="18" name="Рисунок 17" descr="Изображение выглядит как птица, водоплавающая птица, пингвин, Нелетающ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388B55-3CE0-BAA3-5EF1-7A617135A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571" y="3067075"/>
                <a:ext cx="3345829" cy="3345829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5CCD89-D575-B156-0840-36AD8EFEB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497490" y="2904700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9" name="Рисунок 8" descr="Изображение выглядит как одежда, сорочка, ткань, шаб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18062360-F7B9-EF7C-F44D-67CEDC0B2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0645" r="64288" b="5742"/>
            <a:stretch/>
          </p:blipFill>
          <p:spPr>
            <a:xfrm>
              <a:off x="2787244" y="3296196"/>
              <a:ext cx="832994" cy="1950282"/>
            </a:xfrm>
            <a:prstGeom prst="flowChartConnector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4C944DE-89BA-A507-0CBC-0123864A50D2}"/>
              </a:ext>
            </a:extLst>
          </p:cNvPr>
          <p:cNvGrpSpPr/>
          <p:nvPr/>
        </p:nvGrpSpPr>
        <p:grpSpPr>
          <a:xfrm>
            <a:off x="0" y="2712400"/>
            <a:ext cx="4841864" cy="3651158"/>
            <a:chOff x="-550823" y="3100086"/>
            <a:chExt cx="4841864" cy="3651158"/>
          </a:xfrm>
        </p:grpSpPr>
        <p:pic>
          <p:nvPicPr>
            <p:cNvPr id="16" name="Рисунок 15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C2C451-AD98-FA20-CD2C-E9EB1904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823" y="3100086"/>
              <a:ext cx="3651158" cy="3651158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2D8C2D-C970-2879-E464-07871BB78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624696" y="3237240"/>
              <a:ext cx="1013678" cy="1022402"/>
            </a:xfrm>
            <a:prstGeom prst="roundRect">
              <a:avLst/>
            </a:prstGeom>
          </p:spPr>
        </p:pic>
        <p:pic>
          <p:nvPicPr>
            <p:cNvPr id="40" name="Рисунок 39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831CACD-9684-452C-555B-ECC65F0E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80947">
              <a:off x="2485645" y="3703874"/>
              <a:ext cx="1805396" cy="183230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540C06A-8B85-9AD9-2F7B-153E38C2C6DA}"/>
              </a:ext>
            </a:extLst>
          </p:cNvPr>
          <p:cNvGrpSpPr/>
          <p:nvPr/>
        </p:nvGrpSpPr>
        <p:grpSpPr>
          <a:xfrm>
            <a:off x="225322" y="2879594"/>
            <a:ext cx="5014288" cy="3531557"/>
            <a:chOff x="144279" y="2942690"/>
            <a:chExt cx="5014288" cy="3531557"/>
          </a:xfrm>
        </p:grpSpPr>
        <p:pic>
          <p:nvPicPr>
            <p:cNvPr id="12" name="Рисунок 11" descr="Изображение выглядит как птица, клюв, водоплавающая птица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C697CE8-7CA8-49A7-30B5-FA6F2CDA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9" y="2942690"/>
              <a:ext cx="3531557" cy="3531557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4" name="Рисунок 73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7A54D0E-39A0-F859-AFC4-E624497CA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3411650" y="3188603"/>
              <a:ext cx="1013678" cy="1022402"/>
            </a:xfrm>
            <a:prstGeom prst="roundRect">
              <a:avLst/>
            </a:prstGeom>
          </p:spPr>
        </p:pic>
        <p:pic>
          <p:nvPicPr>
            <p:cNvPr id="38" name="Рисунок 37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FC7FA2ED-5085-4AF8-4DE6-B0D88C1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">
              <a:off x="3345860" y="3506652"/>
              <a:ext cx="1812707" cy="181270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132FCB2-2CE3-F1E7-6E33-1CBE06F915E6}"/>
              </a:ext>
            </a:extLst>
          </p:cNvPr>
          <p:cNvGrpSpPr/>
          <p:nvPr/>
        </p:nvGrpSpPr>
        <p:grpSpPr>
          <a:xfrm>
            <a:off x="351866" y="2916849"/>
            <a:ext cx="4484369" cy="3531555"/>
            <a:chOff x="5066782" y="940302"/>
            <a:chExt cx="4484369" cy="3531555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E48B9C8-73C3-A262-0C21-1878FCD8369F}"/>
                </a:ext>
              </a:extLst>
            </p:cNvPr>
            <p:cNvGrpSpPr/>
            <p:nvPr/>
          </p:nvGrpSpPr>
          <p:grpSpPr>
            <a:xfrm>
              <a:off x="5066782" y="940302"/>
              <a:ext cx="3671264" cy="3531555"/>
              <a:chOff x="462152" y="2383326"/>
              <a:chExt cx="3671264" cy="3531555"/>
            </a:xfrm>
          </p:grpSpPr>
          <p:pic>
            <p:nvPicPr>
              <p:cNvPr id="50" name="Рисунок 49" descr="Изображение выглядит как птица, сокол, Ястребиные, хищн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0FA350-4ECE-2DCF-DA1B-4B639A1A3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2152" y="2383326"/>
                <a:ext cx="3531555" cy="3531555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7F289A-03CB-3418-2AE9-50B79DAB1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115376" y="3263142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1" name="Рисунок 20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973BF4-8EC5-804D-37EA-65571CC9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033">
              <a:off x="7483825" y="2271121"/>
              <a:ext cx="2067326" cy="2067326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89" y="322659"/>
            <a:ext cx="5342785" cy="5438192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14838" y="3811984"/>
            <a:ext cx="2838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5196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96 3.7037E-6 L 0.64076 -0.8988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4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3237 -0.00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-0.00602 L 0.48841 -0.9238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521 0.01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01458 L 0.60834 -0.9057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4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1732 0.011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32 0.01112 L 0.67943 -0.9115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4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35326 0.027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26 0.02708 L 0.60664 0.62338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3237 0.030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0.03055 L 0.58698 -0.9178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8255 0.020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55 0.02014 L 0.51614 0.59121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28841 0.0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41 0.03704 L 0.55117 -0.895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4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2024-11-25T12:37:55Z</dcterms:modified>
</cp:coreProperties>
</file>