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08.11.2024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08.11.2024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08.11.2024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08.11.2024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08.11.2024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08.11.2024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08.11.2024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08.11.2024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08.11.2024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08.11.2024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08.11.2024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DBF39-E57D-4278-B40E-835273727CD1}" type="datetimeFigureOut">
              <a:rPr lang="uk-UA" smtClean="0"/>
              <a:t>08.11.2024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2" t="12088" r="11137" b="15185"/>
          <a:stretch>
            <a:fillRect/>
          </a:stretch>
        </p:blipFill>
        <p:spPr>
          <a:xfrm>
            <a:off x="3102190" y="4414392"/>
            <a:ext cx="2675217" cy="244540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5810" y="2146376"/>
            <a:ext cx="1586331" cy="158633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33525" y="3250286"/>
            <a:ext cx="1762824" cy="16098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3" t="6981" r="17731" b="11111"/>
          <a:stretch>
            <a:fillRect/>
          </a:stretch>
        </p:blipFill>
        <p:spPr>
          <a:xfrm>
            <a:off x="1282665" y="383458"/>
            <a:ext cx="1724376" cy="226437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462" y="3751671"/>
            <a:ext cx="996252" cy="76760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2897">
            <a:off x="4555377" y="3085199"/>
            <a:ext cx="764712" cy="7647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015" y="4269036"/>
            <a:ext cx="2826745" cy="230387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73029" y="4261426"/>
            <a:ext cx="1379148" cy="137465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3019867">
            <a:off x="7629686" y="144469"/>
            <a:ext cx="2115110" cy="158633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" t="8761"/>
          <a:stretch>
            <a:fillRect/>
          </a:stretch>
        </p:blipFill>
        <p:spPr>
          <a:xfrm rot="1640199">
            <a:off x="7561280" y="5581229"/>
            <a:ext cx="1298618" cy="124294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2445">
            <a:off x="6779805" y="5665623"/>
            <a:ext cx="784544" cy="98068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528852" y="5887486"/>
            <a:ext cx="996253" cy="1005665"/>
          </a:xfrm>
          <a:prstGeom prst="rect">
            <a:avLst/>
          </a:prstGeom>
        </p:spPr>
      </p:pic>
      <p:pic>
        <p:nvPicPr>
          <p:cNvPr id="120" name="Picture 119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80" y="2873375"/>
            <a:ext cx="3228975" cy="3228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6 L 0.23073 -0.082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36" y="-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8.33333E-7 -2.96296E-6 L 0.23151 -0.3143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76" y="-1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4.81481E-6 L -0.22656 -0.1923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28" y="-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58333E-6 2.22222E-6 L -0.34545 -0.50648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79" y="-2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5E-6 1.85185E-6 L -0.30078 -0.18426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39" y="-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08333E-6 4.44444E-6 L 0.05469 0.13425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4" y="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-4.07407E-6 L 0.11315 0.61459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51" y="3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11</cp:revision>
  <dcterms:created xsi:type="dcterms:W3CDTF">2024-04-17T14:52:00Z</dcterms:created>
  <dcterms:modified xsi:type="dcterms:W3CDTF">2024-11-08T09:32:49Z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3E8DEFF52E0F47B1B9EF4EDFB19A4D8E_12</vt:lpwstr>
  </property>
  <property fmtid="{D5CDD505-2E9C-101B-9397-08002B2CF9AE}" pid="3" name="KSOProductBuildVer">
    <vt:lpwstr>1033-12.2.0.17119</vt:lpwstr>
  </property>
</Properties>
</file>