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svg" ContentType="image/svg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svg"/><Relationship Id="rId9" Type="http://schemas.openxmlformats.org/officeDocument/2006/relationships/image" Target="../media/image6.png"/><Relationship Id="rId10" Type="http://schemas.openxmlformats.org/officeDocument/2006/relationships/image" Target="../media/image7.sv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6" y="240145"/>
            <a:ext cx="7459579" cy="6446981"/>
          </a:xfrm>
          <a:prstGeom prst="roundRect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13" y="1013406"/>
            <a:ext cx="3391648" cy="3391648"/>
          </a:xfrm>
          <a:prstGeom prst="rect">
            <a:avLst/>
          </a:prstGeom>
        </p:spPr>
      </p:pic>
      <p:pic>
        <p:nvPicPr>
          <p:cNvPr id="10" name="Рисунок 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17" y="219806"/>
            <a:ext cx="2343477" cy="28578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84325" y="4497414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Яблуко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ї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Аллу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 descr="Добавить со сплошной заливкой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785517">
            <a:off x="584909" y="4078159"/>
            <a:ext cx="1423283" cy="1423283"/>
          </a:xfrm>
          <a:prstGeom prst="rect">
            <a:avLst/>
          </a:prstGeom>
        </p:spPr>
      </p:pic>
      <p:pic>
        <p:nvPicPr>
          <p:cNvPr id="16" name="Рисунок 15" descr="Флажок со сплошной заливкой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2891" y="5352292"/>
            <a:ext cx="1300880" cy="13008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84325" y="5682181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Алла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їла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яблуко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05" y="1060752"/>
            <a:ext cx="3141969" cy="32969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402" y="412728"/>
            <a:ext cx="2089124" cy="279431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71741" y="4498645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Молоко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п’є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Славу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65374" y="5672539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Слава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п’є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молоко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119913" y="1717063"/>
            <a:ext cx="2847937" cy="284793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83072">
            <a:off x="2612915" y="1752572"/>
            <a:ext cx="2240307" cy="16802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917608" y="4463898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впав на лампу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25456" y="5640254"/>
            <a:ext cx="4902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Лампа впала на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049" y="2353788"/>
            <a:ext cx="2770330" cy="207774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899060" y="1331722"/>
            <a:ext cx="1859242" cy="185924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911168" y="4510196"/>
            <a:ext cx="58388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Полиця</a:t>
            </a:r>
            <a:r>
              <a:rPr lang="ru-RU" sz="3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стоїть</a:t>
            </a:r>
            <a:r>
              <a:rPr lang="ru-RU" sz="3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кока-</a:t>
            </a:r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колі</a:t>
            </a:r>
            <a:endParaRPr lang="en-US" sz="34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92321" y="5651217"/>
            <a:ext cx="59937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Кока-кола </a:t>
            </a:r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стоїть</a:t>
            </a:r>
            <a:r>
              <a:rPr lang="ru-RU" sz="3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полиці</a:t>
            </a:r>
            <a:endParaRPr lang="en-US" sz="34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Рисунок 50" descr="Изображение выглядит как Газированные безалкогольные напитки, безалкогольный напиток, Кока-Кола, кол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062" y="1977158"/>
            <a:ext cx="2412031" cy="2412031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879987" y="4478803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Хвилі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пливуть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човну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862678" y="5657232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Човен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пливе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хвилях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17608" y="4526113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пили Володя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922737" y="5696651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Володі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пила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48" y="-34266"/>
            <a:ext cx="3042492" cy="304249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70" y="1412258"/>
            <a:ext cx="2363053" cy="2363053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820" y="1029586"/>
            <a:ext cx="2363053" cy="2363053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03" y="976841"/>
            <a:ext cx="2363053" cy="2363053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плавсредство, лодка, транспорт, корабль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31" y="1767284"/>
            <a:ext cx="3092068" cy="3092068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инструмент, электропила&#10;&#10;Автоматически созданное описание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0471">
            <a:off x="1124110" y="-520961"/>
            <a:ext cx="4263389" cy="4263389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мультфильм, статуэтка, кукла, фигурка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72" y="687209"/>
            <a:ext cx="2690986" cy="2690986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75" y="105628"/>
            <a:ext cx="4772764" cy="4934096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136890" y="2406015"/>
            <a:ext cx="342900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0.08125 0.1824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06107 0.1687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-0.01224 -0.20023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023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0143 0.29421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0.01823 0.09838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4907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-0.0099 0.1976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9884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0.00691 0.16829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8403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00143 -0.07454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0.0017 0.06203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102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1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01445 0.10486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8" grpId="1"/>
      <p:bldP spid="28" grpId="0"/>
      <p:bldP spid="28" grpId="1"/>
      <p:bldP spid="30" grpId="0"/>
      <p:bldP spid="30" grpId="1"/>
      <p:bldP spid="40" grpId="0"/>
      <p:bldP spid="40" grpId="1"/>
      <p:bldP spid="42" grpId="0"/>
      <p:bldP spid="42" grpId="1"/>
      <p:bldP spid="47" grpId="0"/>
      <p:bldP spid="47" grpId="1"/>
      <p:bldP spid="49" grpId="0"/>
      <p:bldP spid="49" grpId="1"/>
      <p:bldP spid="58" grpId="0"/>
      <p:bldP spid="58" grpId="1"/>
      <p:bldP spid="59" grpId="0"/>
      <p:bldP spid="59" grpId="1"/>
      <p:bldP spid="64" grpId="1"/>
      <p:bldP spid="64" grpId="2"/>
      <p:bldP spid="65" grpId="0"/>
      <p:bldP spid="6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43</Words>
  <Application>Microsoft Office PowerPoint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2024-04-26T07:01:00Z</dcterms:created>
  <dcterms:modified xsi:type="dcterms:W3CDTF">2024-10-24T08:32:53Z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C9BE458CD223457AA388992FAFE4F7BE_12</vt:lpwstr>
  </property>
  <property fmtid="{D5CDD505-2E9C-101B-9397-08002B2CF9AE}" pid="3" name="KSOProductBuildVer">
    <vt:lpwstr>1033-12.2.0.17119</vt:lpwstr>
  </property>
</Properties>
</file>