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-3864" y="-2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" Target="slide1.xml"/><Relationship Id="rId19" Type="http://schemas.openxmlformats.org/officeDocument/2006/relationships/tags" Target="../tags/tag1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кот, графическая вставка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4" y="3755098"/>
            <a:ext cx="1583704" cy="219137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90" y="3649980"/>
            <a:ext cx="1583705" cy="2296495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1991090" y="2507944"/>
            <a:ext cx="2682139" cy="366661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830346" y="2507943"/>
            <a:ext cx="2682139" cy="366661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735012" y="527901"/>
            <a:ext cx="1892790" cy="1593130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624397" y="2614706"/>
            <a:ext cx="1230004" cy="103527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7716926" y="2535602"/>
            <a:ext cx="1230004" cy="103527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ключ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252">
            <a:off x="3876451" y="519511"/>
            <a:ext cx="1609912" cy="1609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аксессуар, зрелище, очки, защитные очки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51" y="358834"/>
            <a:ext cx="1931264" cy="193126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19" y="523189"/>
            <a:ext cx="1575019" cy="157501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29" y="570221"/>
            <a:ext cx="1550810" cy="155081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уг, Торт на день рождения, мультфильм, пончик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48" y="549612"/>
            <a:ext cx="1520656" cy="153494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лук, искусство, бабочк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98" y="458400"/>
            <a:ext cx="1920787" cy="16766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бувь, башмак, Обувь для ходьбы, сникер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94" y="455659"/>
            <a:ext cx="1892791" cy="18344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ыльки и бабочки, беспозвоночный, бабочка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52" y="455659"/>
            <a:ext cx="1751551" cy="175155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асы, настенные часы, время, Кварцевые часы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19" y="528655"/>
            <a:ext cx="1575019" cy="15698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стройство, утюг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204" y="255000"/>
            <a:ext cx="2208045" cy="220804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94" y="544794"/>
            <a:ext cx="1590226" cy="15902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ухонные принадлежности, горшок, чайник, заварочный чайник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74" y="506536"/>
            <a:ext cx="1704975" cy="170497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90" y="1739515"/>
            <a:ext cx="5307337" cy="5471098"/>
          </a:xfrm>
          <a:prstGeom prst="rect">
            <a:avLst/>
          </a:prstGeom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02090" y="303784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7761 0.263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131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17369 0.281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140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17369 0.27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356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7461 0.260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1303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07369 0.4337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2169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17006 0.4344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217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5808 0.4254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2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16953 0.4317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157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07591 0.6043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3020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15963 0.5979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2988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6562 0.5907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953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737 0.6004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3002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Presentation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2024-05-14T09:30:00Z</dcterms:created>
  <dcterms:modified xsi:type="dcterms:W3CDTF">2024-06-18T13:24:56Z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34BE024E12FB47AC80E361D4D091C8A3_12</vt:lpwstr>
  </property>
  <property fmtid="{D5CDD505-2E9C-101B-9397-08002B2CF9AE}" pid="3" name="KSOProductBuildVer">
    <vt:lpwstr>1033-12.2.0.17119</vt:lpwstr>
  </property>
</Properties>
</file>