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0" autoAdjust="0"/>
  </p:normalViewPr>
  <p:slideViewPr>
    <p:cSldViewPr snapToGrid="0">
      <p:cViewPr varScale="1">
        <p:scale>
          <a:sx n="73" d="100"/>
          <a:sy n="73" d="100"/>
        </p:scale>
        <p:origin x="10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3ED91-73AF-4AAF-B2D6-1AD8F777665E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56031-1534-418F-AD9D-63FC7C391C6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44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CEA14-A18C-4982-66E6-FB5BBA2CD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FFD08-82BB-F383-1121-ABFB7EA62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65C7E-0915-96F9-6DE8-11CFD5D8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11343-0F3B-9713-0A48-D561FDF2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E59A2A-4C58-4E0F-5B45-C32EB3CD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34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CC587-6CD4-EE45-5D4A-79B39E0D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2BD032-F718-14EA-0407-6AE769870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28AC7-72EC-EB4D-9A2E-1AC16462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1C4F8-8967-F666-C8C4-50C80338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BB969-60E2-40F8-1C2F-DC3955B2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3096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6092D5-9FF9-51D3-E710-E43CCAAB8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4A17E8-4345-946F-C249-98DB1F075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E862D-60C9-924A-AED4-6C1AC6EE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C9443-143A-717D-D3FC-46895C0F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D80D8-ED3B-CDDD-4561-2A54667A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050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3A2E2-E09A-C954-0042-9867694E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9E885-C91D-05B4-47F4-78CC4C4E2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32453-8B45-7833-3199-A572D494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4B729-F72A-5477-5EC2-0749B6A8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E8FC0E-F1DA-0078-53C6-7B0E3AE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22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7D299-92D1-2203-009E-E5E976DB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303014-C579-B342-00BC-0C7E43889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5238E0-2A24-0DE1-30A5-84669CEF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CC885-E1E7-6AC1-11AC-82990D4E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70A87-D949-042B-B867-A06847D9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392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4F6C9-742F-5BE7-EB2C-EA9C9BC2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E5D91E-2C09-4A5A-BDFC-B99C5AA04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A5F6F5-615E-22CA-245A-EEEC17F9E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FACB77-0667-84A9-8CDD-D21DB582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C27903-1190-641D-7AD1-CA2CD2C0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2E9A08-8D1F-67B2-0EA3-BF5E9D4E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831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FE43C-2B22-8D2A-71FF-740F6712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5AE393-C405-5DE1-E10C-5CE6B90FB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11CA5C-60E1-D396-F91F-96D8F3D64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39376B-AF29-7ED4-C610-4A7B05AAE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8F3CE1-0CCB-411B-7160-7F1539000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2D5B10-848E-CB17-C74B-FCC058C2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1A07E6-3D16-2504-D004-61DBE13B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2DA788-4768-05E3-BC2F-E58B0478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185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FC356-6467-44AD-4672-BC237741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846DD9-F297-CBAB-7820-2DE4C610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98385B-72FF-2D15-2533-B44FA805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109A82-AA20-DE37-5867-B85D9FCC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667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9A8136-F389-2443-8CA2-6AA05B0D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3EC320-5DB9-309B-C0A4-A7128F2D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D3019-1236-F176-FAD2-CFABEA10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984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0B8CC-C7D4-50CD-25B7-FF774F43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E11EB-2A5B-FD73-F679-FD0E4C235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794A5E-23B7-57FE-AE60-14B0B53A2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A544A2-B873-1D2B-9367-1FC4E553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80CAEE-BC32-9DE9-E3E0-E0091FF6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3F1216-E03A-D431-3374-86831A1A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85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FA326-8DF4-4376-F059-CC493392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8CE1B-E8CD-3B7A-CF14-8D94D0B50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A7FB4F-E1CD-5BB5-0038-B0131A198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D81855-A813-B279-2871-A914D4F7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9801A4-00CC-7F92-9533-83080FA6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415D2-48FA-3FBE-43CA-F47CA78F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738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5AA31-2ACF-E113-7D73-F33D35A9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BBD763-83A8-974D-E2FB-762095B5E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F7D57-A5B9-E357-B18E-59BF8D933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C72CD-AB7F-448A-F98B-BE0C98F49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912F6-1238-0AD8-F96B-3ED1A24B8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35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928E6D4-F8D9-40EF-5EA0-CBC863B228A0}"/>
              </a:ext>
            </a:extLst>
          </p:cNvPr>
          <p:cNvSpPr/>
          <p:nvPr/>
        </p:nvSpPr>
        <p:spPr>
          <a:xfrm>
            <a:off x="1213806" y="13496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56C8EF1-51C1-DE2F-C06F-52C903D879AA}"/>
              </a:ext>
            </a:extLst>
          </p:cNvPr>
          <p:cNvSpPr/>
          <p:nvPr/>
        </p:nvSpPr>
        <p:spPr>
          <a:xfrm>
            <a:off x="1213806" y="248935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6132F2D-EEB2-1C9F-2BEA-E37291B579D1}"/>
              </a:ext>
            </a:extLst>
          </p:cNvPr>
          <p:cNvSpPr/>
          <p:nvPr/>
        </p:nvSpPr>
        <p:spPr>
          <a:xfrm>
            <a:off x="1203824" y="484375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EAF52FB-0129-4024-E50A-33F692FB69F4}"/>
              </a:ext>
            </a:extLst>
          </p:cNvPr>
          <p:cNvSpPr/>
          <p:nvPr/>
        </p:nvSpPr>
        <p:spPr>
          <a:xfrm>
            <a:off x="3868143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610029FB-2386-09B3-2BA3-F17169ED935A}"/>
              </a:ext>
            </a:extLst>
          </p:cNvPr>
          <p:cNvSpPr/>
          <p:nvPr/>
        </p:nvSpPr>
        <p:spPr>
          <a:xfrm>
            <a:off x="38580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0249795A-2B7C-DB90-3D01-162D3699522B}"/>
              </a:ext>
            </a:extLst>
          </p:cNvPr>
          <p:cNvSpPr/>
          <p:nvPr/>
        </p:nvSpPr>
        <p:spPr>
          <a:xfrm>
            <a:off x="3858086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E8C37A56-95D4-2AB4-1723-C9869A548A40}"/>
              </a:ext>
            </a:extLst>
          </p:cNvPr>
          <p:cNvSpPr/>
          <p:nvPr/>
        </p:nvSpPr>
        <p:spPr>
          <a:xfrm>
            <a:off x="6585986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2" name="Прямоугольник: скругленные углы 121">
            <a:extLst>
              <a:ext uri="{FF2B5EF4-FFF2-40B4-BE49-F238E27FC236}">
                <a16:creationId xmlns:a16="http://schemas.microsoft.com/office/drawing/2014/main" id="{269D6285-A903-CE41-152B-DB6FE62F14E4}"/>
              </a:ext>
            </a:extLst>
          </p:cNvPr>
          <p:cNvSpPr/>
          <p:nvPr/>
        </p:nvSpPr>
        <p:spPr>
          <a:xfrm>
            <a:off x="65859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6929ABC8-E216-29AA-367F-5A12B88BD20F}"/>
              </a:ext>
            </a:extLst>
          </p:cNvPr>
          <p:cNvSpPr/>
          <p:nvPr/>
        </p:nvSpPr>
        <p:spPr>
          <a:xfrm>
            <a:off x="6576004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77C28708-20AB-D85E-6D0F-07C8F954CEEA}"/>
              </a:ext>
            </a:extLst>
          </p:cNvPr>
          <p:cNvSpPr/>
          <p:nvPr/>
        </p:nvSpPr>
        <p:spPr>
          <a:xfrm>
            <a:off x="3116408" y="13496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DB417E6-9DBF-EFA8-0910-F92FCF174EF5}"/>
              </a:ext>
            </a:extLst>
          </p:cNvPr>
          <p:cNvSpPr txBox="1"/>
          <p:nvPr/>
        </p:nvSpPr>
        <p:spPr>
          <a:xfrm>
            <a:off x="3207430" y="142976"/>
            <a:ext cx="3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54" name="Picture 2">
            <a:extLst>
              <a:ext uri="{FF2B5EF4-FFF2-40B4-BE49-F238E27FC236}">
                <a16:creationId xmlns:a16="http://schemas.microsoft.com/office/drawing/2014/main" id="{E40E753B-7C44-3526-1885-F34B2614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0211" y="410605"/>
            <a:ext cx="1621126" cy="12158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F20F6781-B977-081B-F225-1A1A7494D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326" y="2577246"/>
            <a:ext cx="1802295" cy="180229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F6D9C27F-874F-CE45-8FAE-207BA3A72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0881" y="5094739"/>
            <a:ext cx="1572777" cy="1572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11E238FD-AAE7-8F93-1065-DC1900A6F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758" y="311635"/>
            <a:ext cx="1653952" cy="16539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21A65EAF-B8CE-4DB7-E957-772E891C4E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172" y="2765843"/>
            <a:ext cx="1413135" cy="14131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id="{B2008CEC-0AE6-3E24-A227-534BA32F7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9510" y="5023717"/>
            <a:ext cx="1480457" cy="148045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072" name="Рисунок 3071">
            <a:extLst>
              <a:ext uri="{FF2B5EF4-FFF2-40B4-BE49-F238E27FC236}">
                <a16:creationId xmlns:a16="http://schemas.microsoft.com/office/drawing/2014/main" id="{5F937456-AC2E-4C1E-55AC-C57CDC525D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447" y="311255"/>
            <a:ext cx="1537592" cy="1537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3" name="Рисунок 3072">
            <a:extLst>
              <a:ext uri="{FF2B5EF4-FFF2-40B4-BE49-F238E27FC236}">
                <a16:creationId xmlns:a16="http://schemas.microsoft.com/office/drawing/2014/main" id="{E9693CA8-EF96-9960-18B5-64F90E2EEB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7385" y="2580954"/>
            <a:ext cx="1616075" cy="161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5" name="Рисунок 3074">
            <a:extLst>
              <a:ext uri="{FF2B5EF4-FFF2-40B4-BE49-F238E27FC236}">
                <a16:creationId xmlns:a16="http://schemas.microsoft.com/office/drawing/2014/main" id="{4F27752B-C1DF-B97B-05D6-50F902AB87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812" y="5023717"/>
            <a:ext cx="1553525" cy="1553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3">
            <a:extLst>
              <a:ext uri="{FF2B5EF4-FFF2-40B4-BE49-F238E27FC236}">
                <a16:creationId xmlns:a16="http://schemas.microsoft.com/office/drawing/2014/main" id="{7E96573B-2EF7-ECB2-3A4C-3132C0EF6D8A}"/>
              </a:ext>
            </a:extLst>
          </p:cNvPr>
          <p:cNvGrpSpPr/>
          <p:nvPr/>
        </p:nvGrpSpPr>
        <p:grpSpPr>
          <a:xfrm>
            <a:off x="3116408" y="804028"/>
            <a:ext cx="589266" cy="584775"/>
            <a:chOff x="2267797" y="134960"/>
            <a:chExt cx="589266" cy="584775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C66CCDA-A09B-D60E-D711-F0E754C3F69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DE171A-899C-24D1-2B19-9B12F8EF8F0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123">
            <a:extLst>
              <a:ext uri="{FF2B5EF4-FFF2-40B4-BE49-F238E27FC236}">
                <a16:creationId xmlns:a16="http://schemas.microsoft.com/office/drawing/2014/main" id="{CE4B3895-CDA9-40BF-E022-872882983F30}"/>
              </a:ext>
            </a:extLst>
          </p:cNvPr>
          <p:cNvGrpSpPr/>
          <p:nvPr/>
        </p:nvGrpSpPr>
        <p:grpSpPr>
          <a:xfrm>
            <a:off x="3121793" y="1467823"/>
            <a:ext cx="589266" cy="584775"/>
            <a:chOff x="2267797" y="134960"/>
            <a:chExt cx="589266" cy="584775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EA12942-6E92-2A98-3260-C6E0FAF8BCE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0094F77-87F9-5508-4DB8-FB595A2ADC9F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Овал 46">
            <a:extLst>
              <a:ext uri="{FF2B5EF4-FFF2-40B4-BE49-F238E27FC236}">
                <a16:creationId xmlns:a16="http://schemas.microsoft.com/office/drawing/2014/main" id="{3FD7780B-6F0C-2BCA-0A84-16AC11D6CB2B}"/>
              </a:ext>
            </a:extLst>
          </p:cNvPr>
          <p:cNvSpPr/>
          <p:nvPr/>
        </p:nvSpPr>
        <p:spPr>
          <a:xfrm>
            <a:off x="3104622" y="249437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C85450-1AF7-C1C6-F227-B53C95C5EEF8}"/>
              </a:ext>
            </a:extLst>
          </p:cNvPr>
          <p:cNvSpPr txBox="1"/>
          <p:nvPr/>
        </p:nvSpPr>
        <p:spPr>
          <a:xfrm>
            <a:off x="3176099" y="2464122"/>
            <a:ext cx="45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49" name="Группа 123">
            <a:extLst>
              <a:ext uri="{FF2B5EF4-FFF2-40B4-BE49-F238E27FC236}">
                <a16:creationId xmlns:a16="http://schemas.microsoft.com/office/drawing/2014/main" id="{CE05C194-1E7A-AB5F-BDBF-98C3AB21E589}"/>
              </a:ext>
            </a:extLst>
          </p:cNvPr>
          <p:cNvGrpSpPr/>
          <p:nvPr/>
        </p:nvGrpSpPr>
        <p:grpSpPr>
          <a:xfrm>
            <a:off x="3087465" y="3159911"/>
            <a:ext cx="589266" cy="584775"/>
            <a:chOff x="2267797" y="134960"/>
            <a:chExt cx="589266" cy="584775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F7B970AE-1CD6-0205-D3E7-B3F9BA6930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809830-55C8-312C-33C7-DB32607E328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123">
            <a:extLst>
              <a:ext uri="{FF2B5EF4-FFF2-40B4-BE49-F238E27FC236}">
                <a16:creationId xmlns:a16="http://schemas.microsoft.com/office/drawing/2014/main" id="{43D63969-3F46-C504-EE3C-B4F167FBD03A}"/>
              </a:ext>
            </a:extLst>
          </p:cNvPr>
          <p:cNvGrpSpPr/>
          <p:nvPr/>
        </p:nvGrpSpPr>
        <p:grpSpPr>
          <a:xfrm>
            <a:off x="3095315" y="3847668"/>
            <a:ext cx="589266" cy="584775"/>
            <a:chOff x="2267797" y="134960"/>
            <a:chExt cx="589266" cy="584775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9530CD27-EC9B-C736-3785-AB300B7CD9C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D979801-6519-78D5-B69D-6D97F5A8BDC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123">
            <a:extLst>
              <a:ext uri="{FF2B5EF4-FFF2-40B4-BE49-F238E27FC236}">
                <a16:creationId xmlns:a16="http://schemas.microsoft.com/office/drawing/2014/main" id="{88ED7118-8535-F739-7A8F-FA7C8F5E20FD}"/>
              </a:ext>
            </a:extLst>
          </p:cNvPr>
          <p:cNvGrpSpPr/>
          <p:nvPr/>
        </p:nvGrpSpPr>
        <p:grpSpPr>
          <a:xfrm>
            <a:off x="3055488" y="4764893"/>
            <a:ext cx="589266" cy="584775"/>
            <a:chOff x="2267797" y="134960"/>
            <a:chExt cx="589266" cy="584775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F10D0375-53B7-3EAC-CCD2-E091FDC9734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B4C2E9C-C7FE-AAFB-FF21-D0A796AF1BF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7" name="Овал 66">
            <a:extLst>
              <a:ext uri="{FF2B5EF4-FFF2-40B4-BE49-F238E27FC236}">
                <a16:creationId xmlns:a16="http://schemas.microsoft.com/office/drawing/2014/main" id="{EFF5C31F-92BA-D5FB-13A1-4E20673AF4A8}"/>
              </a:ext>
            </a:extLst>
          </p:cNvPr>
          <p:cNvSpPr/>
          <p:nvPr/>
        </p:nvSpPr>
        <p:spPr>
          <a:xfrm>
            <a:off x="3074046" y="539659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BFF8D95-1E3F-EA1E-AFD1-C1CB8D975580}"/>
              </a:ext>
            </a:extLst>
          </p:cNvPr>
          <p:cNvSpPr txBox="1"/>
          <p:nvPr/>
        </p:nvSpPr>
        <p:spPr>
          <a:xfrm>
            <a:off x="3152964" y="5382870"/>
            <a:ext cx="45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Группа 123">
            <a:extLst>
              <a:ext uri="{FF2B5EF4-FFF2-40B4-BE49-F238E27FC236}">
                <a16:creationId xmlns:a16="http://schemas.microsoft.com/office/drawing/2014/main" id="{CE4827F7-FD17-C794-62EA-59F8F58AE5E0}"/>
              </a:ext>
            </a:extLst>
          </p:cNvPr>
          <p:cNvGrpSpPr/>
          <p:nvPr/>
        </p:nvGrpSpPr>
        <p:grpSpPr>
          <a:xfrm>
            <a:off x="3067772" y="6038597"/>
            <a:ext cx="589266" cy="584775"/>
            <a:chOff x="2267797" y="134960"/>
            <a:chExt cx="589266" cy="584775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CAF31717-6838-39DD-9939-774F538DF6A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502ABDB-C5B7-650A-53A0-51779005B14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123">
            <a:extLst>
              <a:ext uri="{FF2B5EF4-FFF2-40B4-BE49-F238E27FC236}">
                <a16:creationId xmlns:a16="http://schemas.microsoft.com/office/drawing/2014/main" id="{82A75669-B116-7A2A-0134-EE330076E0CE}"/>
              </a:ext>
            </a:extLst>
          </p:cNvPr>
          <p:cNvGrpSpPr/>
          <p:nvPr/>
        </p:nvGrpSpPr>
        <p:grpSpPr>
          <a:xfrm>
            <a:off x="5828932" y="123605"/>
            <a:ext cx="589266" cy="584775"/>
            <a:chOff x="2267797" y="134960"/>
            <a:chExt cx="589266" cy="584775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2D3BE220-9720-1F4A-6301-118F2A0B063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9733C22-746C-CBDE-64F0-AF119B519AA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7" name="Овал 76">
            <a:extLst>
              <a:ext uri="{FF2B5EF4-FFF2-40B4-BE49-F238E27FC236}">
                <a16:creationId xmlns:a16="http://schemas.microsoft.com/office/drawing/2014/main" id="{163A6A3C-692D-8A30-9EBC-EBA841FA0C13}"/>
              </a:ext>
            </a:extLst>
          </p:cNvPr>
          <p:cNvSpPr/>
          <p:nvPr/>
        </p:nvSpPr>
        <p:spPr>
          <a:xfrm>
            <a:off x="5844196" y="79311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CF8FFE0-F080-54B6-3096-87AE8FA866FD}"/>
              </a:ext>
            </a:extLst>
          </p:cNvPr>
          <p:cNvSpPr txBox="1"/>
          <p:nvPr/>
        </p:nvSpPr>
        <p:spPr>
          <a:xfrm>
            <a:off x="5927846" y="786253"/>
            <a:ext cx="46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0" name="Группа 123">
            <a:extLst>
              <a:ext uri="{FF2B5EF4-FFF2-40B4-BE49-F238E27FC236}">
                <a16:creationId xmlns:a16="http://schemas.microsoft.com/office/drawing/2014/main" id="{AC15460E-482A-0FCA-CAFB-0006665DF1BD}"/>
              </a:ext>
            </a:extLst>
          </p:cNvPr>
          <p:cNvGrpSpPr/>
          <p:nvPr/>
        </p:nvGrpSpPr>
        <p:grpSpPr>
          <a:xfrm>
            <a:off x="5858960" y="1435448"/>
            <a:ext cx="589266" cy="584775"/>
            <a:chOff x="2267797" y="134960"/>
            <a:chExt cx="589266" cy="584775"/>
          </a:xfrm>
        </p:grpSpPr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id="{1A388874-BA67-ACCE-46E3-C4919DC2BFC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9FE42C1F-6D33-81FB-07F5-2F34EF851060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7" name="Овал 166">
            <a:extLst>
              <a:ext uri="{FF2B5EF4-FFF2-40B4-BE49-F238E27FC236}">
                <a16:creationId xmlns:a16="http://schemas.microsoft.com/office/drawing/2014/main" id="{B3276597-459D-D71E-73EB-857DF01153E9}"/>
              </a:ext>
            </a:extLst>
          </p:cNvPr>
          <p:cNvSpPr/>
          <p:nvPr/>
        </p:nvSpPr>
        <p:spPr>
          <a:xfrm>
            <a:off x="5819991" y="2473455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D8C499A-ECAF-2C74-3083-E44B922441FA}"/>
              </a:ext>
            </a:extLst>
          </p:cNvPr>
          <p:cNvSpPr txBox="1"/>
          <p:nvPr/>
        </p:nvSpPr>
        <p:spPr>
          <a:xfrm>
            <a:off x="5921197" y="2441244"/>
            <a:ext cx="43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69" name="Группа 123">
            <a:extLst>
              <a:ext uri="{FF2B5EF4-FFF2-40B4-BE49-F238E27FC236}">
                <a16:creationId xmlns:a16="http://schemas.microsoft.com/office/drawing/2014/main" id="{3545191D-C94C-CF6F-7BAD-0D5AE355E041}"/>
              </a:ext>
            </a:extLst>
          </p:cNvPr>
          <p:cNvGrpSpPr/>
          <p:nvPr/>
        </p:nvGrpSpPr>
        <p:grpSpPr>
          <a:xfrm>
            <a:off x="5808072" y="3230252"/>
            <a:ext cx="589266" cy="584775"/>
            <a:chOff x="2267797" y="134960"/>
            <a:chExt cx="589266" cy="584775"/>
          </a:xfrm>
        </p:grpSpPr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EEA778AD-DE85-B0D6-3E68-EC512013575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38EE04A-E8C3-F434-9700-CD7161FB6B5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2" name="Группа 123">
            <a:extLst>
              <a:ext uri="{FF2B5EF4-FFF2-40B4-BE49-F238E27FC236}">
                <a16:creationId xmlns:a16="http://schemas.microsoft.com/office/drawing/2014/main" id="{DF51E0D8-B125-2871-5F25-AAC7167547D7}"/>
              </a:ext>
            </a:extLst>
          </p:cNvPr>
          <p:cNvGrpSpPr/>
          <p:nvPr/>
        </p:nvGrpSpPr>
        <p:grpSpPr>
          <a:xfrm>
            <a:off x="5801817" y="3958339"/>
            <a:ext cx="589266" cy="584775"/>
            <a:chOff x="2267797" y="134960"/>
            <a:chExt cx="589266" cy="584775"/>
          </a:xfrm>
        </p:grpSpPr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id="{B7AE5740-C6B8-DF7B-07A5-4C35E979BA0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648111C-1C2E-9B8E-13FA-D4583C00069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6" name="Овал 175">
            <a:extLst>
              <a:ext uri="{FF2B5EF4-FFF2-40B4-BE49-F238E27FC236}">
                <a16:creationId xmlns:a16="http://schemas.microsoft.com/office/drawing/2014/main" id="{9347155B-74F0-6D56-18DC-FEC6FCF6848A}"/>
              </a:ext>
            </a:extLst>
          </p:cNvPr>
          <p:cNvSpPr/>
          <p:nvPr/>
        </p:nvSpPr>
        <p:spPr>
          <a:xfrm>
            <a:off x="5810254" y="4876848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A0E0E4C-9B3A-71C6-746D-1948EABA87DF}"/>
              </a:ext>
            </a:extLst>
          </p:cNvPr>
          <p:cNvSpPr txBox="1"/>
          <p:nvPr/>
        </p:nvSpPr>
        <p:spPr>
          <a:xfrm>
            <a:off x="5910659" y="4837777"/>
            <a:ext cx="44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78" name="Группа 123">
            <a:extLst>
              <a:ext uri="{FF2B5EF4-FFF2-40B4-BE49-F238E27FC236}">
                <a16:creationId xmlns:a16="http://schemas.microsoft.com/office/drawing/2014/main" id="{DD5AAE3D-36A4-E5E8-89DB-A418CAB96378}"/>
              </a:ext>
            </a:extLst>
          </p:cNvPr>
          <p:cNvGrpSpPr/>
          <p:nvPr/>
        </p:nvGrpSpPr>
        <p:grpSpPr>
          <a:xfrm>
            <a:off x="5799087" y="5544317"/>
            <a:ext cx="589266" cy="584775"/>
            <a:chOff x="2267797" y="134960"/>
            <a:chExt cx="589266" cy="584775"/>
          </a:xfrm>
        </p:grpSpPr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6BBB5859-FBF3-1C03-C4AD-AA3AD76A35D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E76A02E9-6801-4A0A-A202-772CF13DAC3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1" name="Группа 123">
            <a:extLst>
              <a:ext uri="{FF2B5EF4-FFF2-40B4-BE49-F238E27FC236}">
                <a16:creationId xmlns:a16="http://schemas.microsoft.com/office/drawing/2014/main" id="{4AECAF32-2809-3258-2682-057BF796C8E5}"/>
              </a:ext>
            </a:extLst>
          </p:cNvPr>
          <p:cNvGrpSpPr/>
          <p:nvPr/>
        </p:nvGrpSpPr>
        <p:grpSpPr>
          <a:xfrm>
            <a:off x="5819991" y="6218646"/>
            <a:ext cx="589266" cy="584775"/>
            <a:chOff x="2267797" y="134960"/>
            <a:chExt cx="589266" cy="584775"/>
          </a:xfrm>
        </p:grpSpPr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id="{DB70DD0F-9A2C-48F7-5EE3-9872F3C1497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CE6D807-1616-8EAA-011E-D7D972F0C5A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Группа 123">
            <a:extLst>
              <a:ext uri="{FF2B5EF4-FFF2-40B4-BE49-F238E27FC236}">
                <a16:creationId xmlns:a16="http://schemas.microsoft.com/office/drawing/2014/main" id="{A7B38908-1F28-E585-E403-3AF73F9F30A6}"/>
              </a:ext>
            </a:extLst>
          </p:cNvPr>
          <p:cNvGrpSpPr/>
          <p:nvPr/>
        </p:nvGrpSpPr>
        <p:grpSpPr>
          <a:xfrm>
            <a:off x="8515045" y="116366"/>
            <a:ext cx="589266" cy="584775"/>
            <a:chOff x="2267797" y="134960"/>
            <a:chExt cx="589266" cy="584775"/>
          </a:xfrm>
        </p:grpSpPr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8D9FFED4-6509-FF5A-D41D-F951E6A96422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04288AF-952C-1212-FD1D-EEE9F7F357BD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7" name="Группа 123">
            <a:extLst>
              <a:ext uri="{FF2B5EF4-FFF2-40B4-BE49-F238E27FC236}">
                <a16:creationId xmlns:a16="http://schemas.microsoft.com/office/drawing/2014/main" id="{C20377D2-497A-5725-97E4-A7B252FC2750}"/>
              </a:ext>
            </a:extLst>
          </p:cNvPr>
          <p:cNvGrpSpPr/>
          <p:nvPr/>
        </p:nvGrpSpPr>
        <p:grpSpPr>
          <a:xfrm>
            <a:off x="8519750" y="809149"/>
            <a:ext cx="589266" cy="584775"/>
            <a:chOff x="2267797" y="134960"/>
            <a:chExt cx="589266" cy="584775"/>
          </a:xfrm>
        </p:grpSpPr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BFA84BC5-8C51-D8B4-5E7E-B1A38A45B72A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75A4452-A49C-B4A4-3C5A-F054559AB01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1" name="Овал 190">
            <a:extLst>
              <a:ext uri="{FF2B5EF4-FFF2-40B4-BE49-F238E27FC236}">
                <a16:creationId xmlns:a16="http://schemas.microsoft.com/office/drawing/2014/main" id="{4B5C4697-C6A3-3CC2-7C26-A51D350CCC5E}"/>
              </a:ext>
            </a:extLst>
          </p:cNvPr>
          <p:cNvSpPr/>
          <p:nvPr/>
        </p:nvSpPr>
        <p:spPr>
          <a:xfrm>
            <a:off x="8519750" y="149587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6" name="TextBox 3075">
            <a:extLst>
              <a:ext uri="{FF2B5EF4-FFF2-40B4-BE49-F238E27FC236}">
                <a16:creationId xmlns:a16="http://schemas.microsoft.com/office/drawing/2014/main" id="{C744E8A5-567D-7EA4-F2A1-72522079D9C6}"/>
              </a:ext>
            </a:extLst>
          </p:cNvPr>
          <p:cNvSpPr txBox="1"/>
          <p:nvPr/>
        </p:nvSpPr>
        <p:spPr>
          <a:xfrm>
            <a:off x="8618214" y="1477581"/>
            <a:ext cx="47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Овал 3077">
            <a:extLst>
              <a:ext uri="{FF2B5EF4-FFF2-40B4-BE49-F238E27FC236}">
                <a16:creationId xmlns:a16="http://schemas.microsoft.com/office/drawing/2014/main" id="{263F1D3E-71C6-4085-7BF5-EC908CF1459B}"/>
              </a:ext>
            </a:extLst>
          </p:cNvPr>
          <p:cNvSpPr/>
          <p:nvPr/>
        </p:nvSpPr>
        <p:spPr>
          <a:xfrm>
            <a:off x="8494056" y="247002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9" name="TextBox 3078">
            <a:extLst>
              <a:ext uri="{FF2B5EF4-FFF2-40B4-BE49-F238E27FC236}">
                <a16:creationId xmlns:a16="http://schemas.microsoft.com/office/drawing/2014/main" id="{953E5E26-48EA-AC5E-AD21-F6742F4EAC60}"/>
              </a:ext>
            </a:extLst>
          </p:cNvPr>
          <p:cNvSpPr txBox="1"/>
          <p:nvPr/>
        </p:nvSpPr>
        <p:spPr>
          <a:xfrm>
            <a:off x="8561501" y="2458198"/>
            <a:ext cx="43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0" name="Группа 123">
            <a:extLst>
              <a:ext uri="{FF2B5EF4-FFF2-40B4-BE49-F238E27FC236}">
                <a16:creationId xmlns:a16="http://schemas.microsoft.com/office/drawing/2014/main" id="{56E0FABD-29A6-CAD8-50E9-AF29966404AF}"/>
              </a:ext>
            </a:extLst>
          </p:cNvPr>
          <p:cNvGrpSpPr/>
          <p:nvPr/>
        </p:nvGrpSpPr>
        <p:grpSpPr>
          <a:xfrm>
            <a:off x="8509768" y="3125431"/>
            <a:ext cx="589266" cy="584775"/>
            <a:chOff x="2267797" y="134960"/>
            <a:chExt cx="589266" cy="584775"/>
          </a:xfrm>
        </p:grpSpPr>
        <p:sp>
          <p:nvSpPr>
            <p:cNvPr id="3081" name="Овал 3080">
              <a:extLst>
                <a:ext uri="{FF2B5EF4-FFF2-40B4-BE49-F238E27FC236}">
                  <a16:creationId xmlns:a16="http://schemas.microsoft.com/office/drawing/2014/main" id="{0ECB20BB-5EBB-6C50-C584-2CCD3195A5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2" name="TextBox 3081">
              <a:extLst>
                <a:ext uri="{FF2B5EF4-FFF2-40B4-BE49-F238E27FC236}">
                  <a16:creationId xmlns:a16="http://schemas.microsoft.com/office/drawing/2014/main" id="{D6CD5496-D254-8358-700C-630926653375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83" name="Группа 123">
            <a:extLst>
              <a:ext uri="{FF2B5EF4-FFF2-40B4-BE49-F238E27FC236}">
                <a16:creationId xmlns:a16="http://schemas.microsoft.com/office/drawing/2014/main" id="{E3F243F8-37E9-7CA6-C3BF-1A8C673F3571}"/>
              </a:ext>
            </a:extLst>
          </p:cNvPr>
          <p:cNvGrpSpPr/>
          <p:nvPr/>
        </p:nvGrpSpPr>
        <p:grpSpPr>
          <a:xfrm>
            <a:off x="8513255" y="3815027"/>
            <a:ext cx="589266" cy="584775"/>
            <a:chOff x="2267797" y="134960"/>
            <a:chExt cx="589266" cy="584775"/>
          </a:xfrm>
        </p:grpSpPr>
        <p:sp>
          <p:nvSpPr>
            <p:cNvPr id="3084" name="Овал 3083">
              <a:extLst>
                <a:ext uri="{FF2B5EF4-FFF2-40B4-BE49-F238E27FC236}">
                  <a16:creationId xmlns:a16="http://schemas.microsoft.com/office/drawing/2014/main" id="{C6919B7C-CD8C-C3C7-147E-5CB25C4186BE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5" name="TextBox 3084">
              <a:extLst>
                <a:ext uri="{FF2B5EF4-FFF2-40B4-BE49-F238E27FC236}">
                  <a16:creationId xmlns:a16="http://schemas.microsoft.com/office/drawing/2014/main" id="{04F17629-6C37-54C1-9B71-067243D929D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87" name="Овал 3086">
            <a:extLst>
              <a:ext uri="{FF2B5EF4-FFF2-40B4-BE49-F238E27FC236}">
                <a16:creationId xmlns:a16="http://schemas.microsoft.com/office/drawing/2014/main" id="{F8DFA5FD-3C37-28FF-B908-FD9333D30667}"/>
              </a:ext>
            </a:extLst>
          </p:cNvPr>
          <p:cNvSpPr/>
          <p:nvPr/>
        </p:nvSpPr>
        <p:spPr>
          <a:xfrm>
            <a:off x="8515045" y="4843756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88" name="TextBox 3087">
            <a:extLst>
              <a:ext uri="{FF2B5EF4-FFF2-40B4-BE49-F238E27FC236}">
                <a16:creationId xmlns:a16="http://schemas.microsoft.com/office/drawing/2014/main" id="{3F8DA898-4585-B7A1-1862-520FD8DBF12A}"/>
              </a:ext>
            </a:extLst>
          </p:cNvPr>
          <p:cNvSpPr txBox="1"/>
          <p:nvPr/>
        </p:nvSpPr>
        <p:spPr>
          <a:xfrm>
            <a:off x="8596173" y="4818716"/>
            <a:ext cx="49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9" name="Группа 123">
            <a:extLst>
              <a:ext uri="{FF2B5EF4-FFF2-40B4-BE49-F238E27FC236}">
                <a16:creationId xmlns:a16="http://schemas.microsoft.com/office/drawing/2014/main" id="{A8F24687-0E12-D9A0-1D8C-B8DB0EF9DFED}"/>
              </a:ext>
            </a:extLst>
          </p:cNvPr>
          <p:cNvGrpSpPr/>
          <p:nvPr/>
        </p:nvGrpSpPr>
        <p:grpSpPr>
          <a:xfrm>
            <a:off x="8508511" y="5471557"/>
            <a:ext cx="589266" cy="584775"/>
            <a:chOff x="2267797" y="134960"/>
            <a:chExt cx="589266" cy="584775"/>
          </a:xfrm>
        </p:grpSpPr>
        <p:sp>
          <p:nvSpPr>
            <p:cNvPr id="3090" name="Овал 3089">
              <a:extLst>
                <a:ext uri="{FF2B5EF4-FFF2-40B4-BE49-F238E27FC236}">
                  <a16:creationId xmlns:a16="http://schemas.microsoft.com/office/drawing/2014/main" id="{9F4BEDFD-916A-01B2-514C-1B70D64A3C78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E403CABD-5F31-6BC5-DD3F-47DC3B5BEFD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92" name="Группа 123">
            <a:extLst>
              <a:ext uri="{FF2B5EF4-FFF2-40B4-BE49-F238E27FC236}">
                <a16:creationId xmlns:a16="http://schemas.microsoft.com/office/drawing/2014/main" id="{5C3D671D-4837-509D-74F5-4314D6DC705E}"/>
              </a:ext>
            </a:extLst>
          </p:cNvPr>
          <p:cNvGrpSpPr/>
          <p:nvPr/>
        </p:nvGrpSpPr>
        <p:grpSpPr>
          <a:xfrm>
            <a:off x="8508511" y="6100252"/>
            <a:ext cx="589266" cy="584775"/>
            <a:chOff x="2267797" y="134960"/>
            <a:chExt cx="589266" cy="584775"/>
          </a:xfrm>
        </p:grpSpPr>
        <p:sp>
          <p:nvSpPr>
            <p:cNvPr id="3093" name="Овал 3092">
              <a:extLst>
                <a:ext uri="{FF2B5EF4-FFF2-40B4-BE49-F238E27FC236}">
                  <a16:creationId xmlns:a16="http://schemas.microsoft.com/office/drawing/2014/main" id="{58A67495-330D-1098-9C5D-0532F3BAC86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4" name="TextBox 3093">
              <a:extLst>
                <a:ext uri="{FF2B5EF4-FFF2-40B4-BE49-F238E27FC236}">
                  <a16:creationId xmlns:a16="http://schemas.microsoft.com/office/drawing/2014/main" id="{33772EBE-C105-8F71-54FC-539369A4A8F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96" name="Рисунок 3095">
            <a:extLst>
              <a:ext uri="{FF2B5EF4-FFF2-40B4-BE49-F238E27FC236}">
                <a16:creationId xmlns:a16="http://schemas.microsoft.com/office/drawing/2014/main" id="{99CC2775-4BCC-1540-EFED-6D84E8B5BD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" y="0"/>
            <a:ext cx="1099765" cy="1012387"/>
          </a:xfrm>
          <a:prstGeom prst="rect">
            <a:avLst/>
          </a:prstGeom>
        </p:spPr>
      </p:pic>
      <p:pic>
        <p:nvPicPr>
          <p:cNvPr id="3098" name="Рисунок 3097" descr="Зображення, що містить приз, чашка, золото&#10;&#10;Автоматично згенерований опис">
            <a:extLst>
              <a:ext uri="{FF2B5EF4-FFF2-40B4-BE49-F238E27FC236}">
                <a16:creationId xmlns:a16="http://schemas.microsoft.com/office/drawing/2014/main" id="{58473AC2-AA71-0A35-F1AE-AD9ECC8278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551" y="189952"/>
            <a:ext cx="2244204" cy="2362152"/>
          </a:xfrm>
          <a:prstGeom prst="rect">
            <a:avLst/>
          </a:prstGeom>
        </p:spPr>
      </p:pic>
      <p:pic>
        <p:nvPicPr>
          <p:cNvPr id="3099" name="Picture 30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01306" y="3230252"/>
            <a:ext cx="28860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06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27</Words>
  <Application>Microsoft Office PowerPoint</Application>
  <PresentationFormat>Широкий екран</PresentationFormat>
  <Paragraphs>27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Игорь Пахомов</cp:lastModifiedBy>
  <cp:revision>28</cp:revision>
  <dcterms:created xsi:type="dcterms:W3CDTF">2024-03-12T10:01:52Z</dcterms:created>
  <dcterms:modified xsi:type="dcterms:W3CDTF">2024-12-09T06:19:17Z</dcterms:modified>
</cp:coreProperties>
</file>